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41" d="100"/>
          <a:sy n="141" d="100"/>
        </p:scale>
        <p:origin x="-15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2.xml"/><Relationship Id="rId5" Type="http://schemas.openxmlformats.org/officeDocument/2006/relationships/printerSettings" Target="printerSettings/printerSettings1.bin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0703-502E-0A47-80A3-AC6A36204518}" type="datetimeFigureOut">
              <a:rPr lang="en-GB" smtClean="0"/>
              <a:t>5/7/24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C074-BFF8-A04A-B7D8-3E29F1CD8D7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0703-502E-0A47-80A3-AC6A36204518}" type="datetimeFigureOut">
              <a:rPr lang="en-GB" smtClean="0"/>
              <a:t>5/7/24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C074-BFF8-A04A-B7D8-3E29F1CD8D7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0703-502E-0A47-80A3-AC6A36204518}" type="datetimeFigureOut">
              <a:rPr lang="en-GB" smtClean="0"/>
              <a:t>5/7/24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C074-BFF8-A04A-B7D8-3E29F1CD8D7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0703-502E-0A47-80A3-AC6A36204518}" type="datetimeFigureOut">
              <a:rPr lang="en-GB" smtClean="0"/>
              <a:t>5/7/24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C074-BFF8-A04A-B7D8-3E29F1CD8D7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0703-502E-0A47-80A3-AC6A36204518}" type="datetimeFigureOut">
              <a:rPr lang="en-GB" smtClean="0"/>
              <a:t>5/7/24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C074-BFF8-A04A-B7D8-3E29F1CD8D7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0703-502E-0A47-80A3-AC6A36204518}" type="datetimeFigureOut">
              <a:rPr lang="en-GB" smtClean="0"/>
              <a:t>5/7/24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C074-BFF8-A04A-B7D8-3E29F1CD8D7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0703-502E-0A47-80A3-AC6A36204518}" type="datetimeFigureOut">
              <a:rPr lang="en-GB" smtClean="0"/>
              <a:t>5/7/24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C074-BFF8-A04A-B7D8-3E29F1CD8D7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0703-502E-0A47-80A3-AC6A36204518}" type="datetimeFigureOut">
              <a:rPr lang="en-GB" smtClean="0"/>
              <a:t>5/7/24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C074-BFF8-A04A-B7D8-3E29F1CD8D7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0703-502E-0A47-80A3-AC6A36204518}" type="datetimeFigureOut">
              <a:rPr lang="en-GB" smtClean="0"/>
              <a:t>5/7/24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C074-BFF8-A04A-B7D8-3E29F1CD8D7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0703-502E-0A47-80A3-AC6A36204518}" type="datetimeFigureOut">
              <a:rPr lang="en-GB" smtClean="0"/>
              <a:t>5/7/24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C074-BFF8-A04A-B7D8-3E29F1CD8D7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0703-502E-0A47-80A3-AC6A36204518}" type="datetimeFigureOut">
              <a:rPr lang="en-GB" smtClean="0"/>
              <a:t>5/7/24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C074-BFF8-A04A-B7D8-3E29F1CD8D7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A0703-502E-0A47-80A3-AC6A36204518}" type="datetimeFigureOut">
              <a:rPr lang="en-GB" smtClean="0"/>
              <a:t>5/7/24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9C074-BFF8-A04A-B7D8-3E29F1CD8D7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1800" dirty="0" smtClean="0"/>
              <a:t>HIGH STREET HERITAGE ACTION ZONE</a:t>
            </a:r>
            <a:endParaRPr lang="en-GB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0748"/>
            <a:ext cx="6400800" cy="2288052"/>
          </a:xfrm>
        </p:spPr>
        <p:txBody>
          <a:bodyPr>
            <a:normAutofit fontScale="70000" lnSpcReduction="20000"/>
          </a:bodyPr>
          <a:lstStyle/>
          <a:p>
            <a:pPr>
              <a:buFont typeface="Arial"/>
              <a:buChar char="•"/>
            </a:pPr>
            <a:r>
              <a:rPr lang="en-GB" dirty="0" smtClean="0"/>
              <a:t>NOTHING TO DO WITH GLAM</a:t>
            </a:r>
          </a:p>
          <a:p>
            <a:pPr>
              <a:buFont typeface="Arial"/>
              <a:buChar char="•"/>
            </a:pPr>
            <a:r>
              <a:rPr lang="en-GB" dirty="0" smtClean="0"/>
              <a:t>PART OF BUDGET ALLOCATED TO REHABILITATION OF THE BUILT ENVIRONMENT</a:t>
            </a:r>
          </a:p>
          <a:p>
            <a:pPr>
              <a:buFont typeface="Arial"/>
              <a:buChar char="•"/>
            </a:pPr>
            <a:r>
              <a:rPr lang="en-GB" dirty="0" smtClean="0"/>
              <a:t>PART OF THE BUDGET FOR CULTURAL ACTIVITIES</a:t>
            </a:r>
          </a:p>
          <a:p>
            <a:pPr>
              <a:buFont typeface="Arial"/>
              <a:buChar char="•"/>
            </a:pPr>
            <a:r>
              <a:rPr lang="en-GB" dirty="0" smtClean="0"/>
              <a:t>FORMATION OF THE KETTERING CULTURAL CONSORTIUM</a:t>
            </a:r>
          </a:p>
          <a:p>
            <a:pPr>
              <a:buFont typeface="Arial"/>
              <a:buChar char="•"/>
            </a:pPr>
            <a:r>
              <a:rPr lang="en-GB" dirty="0" smtClean="0"/>
              <a:t>3-YEAR PROJECT ENDED MARCH 2024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KETTERING CULTURAL CONSORTIUM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600" dirty="0" smtClean="0"/>
              <a:t>ORIGINALLY OVER 12 MEMBERS. MAIN PLAYERS WERE FRIENDS OF KAGAM, KETTERING CIVIC</a:t>
            </a:r>
          </a:p>
          <a:p>
            <a:pPr>
              <a:buNone/>
            </a:pPr>
            <a:r>
              <a:rPr lang="en-GB" sz="1600" dirty="0" smtClean="0"/>
              <a:t>        WICKSTEED PARK, FRIENDS OF THE LIBRARY, PICTURE THE DIFFERENCE, AND KDAS .</a:t>
            </a:r>
          </a:p>
          <a:p>
            <a:r>
              <a:rPr lang="en-GB" sz="1600" dirty="0" smtClean="0"/>
              <a:t>ACTIVITIES OVER THE LAST 3 YEARS INCLUDE INSTALLATION OF QR PLAQUES, CEMETERY AND TOWN TOURS AND BOOKLETS, VOLUNTEER TRAINING SCHEME, ALLDAY HISTORY EVENTS, RESTORATION OF THE TOWN MOSAIC AND PRODUCTION OF A FILM OF THE PROCESS, KETTFEST, ART IN THE HIGH STREET, STREET THEATRE AND DISPLAYS AND A LITERARY FESTIVAL.</a:t>
            </a:r>
          </a:p>
          <a:p>
            <a:r>
              <a:rPr lang="en-GB" sz="1600" dirty="0" smtClean="0"/>
              <a:t>NOW REFORMED. STILL CALLED ‘KCC’. INCREASED MEMBERSHIP. BUDGET ALLOCATION FROM KETTERING TOWN COUNCIL.</a:t>
            </a:r>
          </a:p>
          <a:p>
            <a:r>
              <a:rPr lang="en-GB" sz="1600" dirty="0" smtClean="0"/>
              <a:t>ACTIVITIES PLANNED FOR THIS YEAR:</a:t>
            </a:r>
          </a:p>
          <a:p>
            <a:pPr>
              <a:buNone/>
            </a:pPr>
            <a:r>
              <a:rPr lang="en-GB" sz="1600" dirty="0" smtClean="0"/>
              <a:t>        ART IN THE HIGH STREET, TWO EVENTS (KDAS)</a:t>
            </a:r>
          </a:p>
          <a:p>
            <a:pPr>
              <a:buNone/>
            </a:pPr>
            <a:r>
              <a:rPr lang="en-GB" sz="1600" dirty="0" smtClean="0"/>
              <a:t>        KETTFEST (PICTURE THE DIFFERENCE)</a:t>
            </a:r>
          </a:p>
          <a:p>
            <a:pPr>
              <a:buNone/>
            </a:pPr>
            <a:r>
              <a:rPr lang="en-GB" sz="1600" dirty="0" smtClean="0"/>
              <a:t>        CUP CONCERT (MUSIC ACADEMY)</a:t>
            </a:r>
          </a:p>
          <a:p>
            <a:pPr>
              <a:buNone/>
            </a:pPr>
            <a:r>
              <a:rPr lang="en-GB" sz="1600" dirty="0" smtClean="0"/>
              <a:t>        HISTORY DAY ‘THE ROMANS IN KETTERING (KAGAM)</a:t>
            </a:r>
          </a:p>
          <a:p>
            <a:pPr>
              <a:buNone/>
            </a:pPr>
            <a:r>
              <a:rPr lang="en-GB" sz="1600" dirty="0" smtClean="0"/>
              <a:t>        SUMMER READING CHALLENGE (FRIENDS OF THE LIBRARY)</a:t>
            </a:r>
            <a:endParaRPr lang="en-GB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IMG_3176.jpg"/>
          <p:cNvPicPr>
            <a:picLocks noGrp="1" noChangeAspect="1"/>
          </p:cNvPicPr>
          <p:nvPr>
            <p:ph idx="1"/>
          </p:nvPr>
        </p:nvPicPr>
        <p:blipFill>
          <a:blip r:embed="rId2"/>
          <a:srcRect t="-2135" b="-2135"/>
          <a:stretch>
            <a:fillRect/>
          </a:stretch>
        </p:blipFill>
        <p:spPr>
          <a:xfrm>
            <a:off x="457200" y="1080888"/>
            <a:ext cx="8229600" cy="504527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7DE79C03D4544CA67255BA7A87DD59" ma:contentTypeVersion="18" ma:contentTypeDescription="Create a new document." ma:contentTypeScope="" ma:versionID="431a453f99e35f882f1bda9b9e90e43b">
  <xsd:schema xmlns:xsd="http://www.w3.org/2001/XMLSchema" xmlns:xs="http://www.w3.org/2001/XMLSchema" xmlns:p="http://schemas.microsoft.com/office/2006/metadata/properties" xmlns:ns2="8a79b042-d511-46e5-ad15-39d624c98353" xmlns:ns3="51fcad13-9fe1-4b05-83cd-be575274fc3f" targetNamespace="http://schemas.microsoft.com/office/2006/metadata/properties" ma:root="true" ma:fieldsID="efc7fd065944e421841494c57f6435af" ns2:_="" ns3:_="">
    <xsd:import namespace="8a79b042-d511-46e5-ad15-39d624c98353"/>
    <xsd:import namespace="51fcad13-9fe1-4b05-83cd-be575274fc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79b042-d511-46e5-ad15-39d624c983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abcf87a-a517-4603-9977-ea0d869cb44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fcad13-9fe1-4b05-83cd-be575274fc3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263cf0c-22a3-47c5-a813-aad477174df0}" ma:internalName="TaxCatchAll" ma:showField="CatchAllData" ma:web="51fcad13-9fe1-4b05-83cd-be575274fc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519BE2F-6E07-4AE6-B1A2-15F1433C76D9}"/>
</file>

<file path=customXml/itemProps2.xml><?xml version="1.0" encoding="utf-8"?>
<ds:datastoreItem xmlns:ds="http://schemas.openxmlformats.org/officeDocument/2006/customXml" ds:itemID="{13307768-765B-4FD2-8DC5-6D884B5D32E1}"/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203</Words>
  <Application>Microsoft Macintosh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HIGH STREET HERITAGE ACTION ZONE</vt:lpstr>
      <vt:lpstr>KETTERING CULTURAL CONSORTIUM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STREET HERITAGE ACTION ZONE</dc:title>
  <dc:creator>David Brown</dc:creator>
  <cp:lastModifiedBy>David Brown</cp:lastModifiedBy>
  <cp:revision>1</cp:revision>
  <dcterms:created xsi:type="dcterms:W3CDTF">2024-05-07T13:20:01Z</dcterms:created>
  <dcterms:modified xsi:type="dcterms:W3CDTF">2024-05-07T14:10:37Z</dcterms:modified>
</cp:coreProperties>
</file>