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8" r:id="rId4"/>
    <p:sldId id="277" r:id="rId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9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6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8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3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6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6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3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3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6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78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0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6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A976A84-6F71-404B-920E-F82BCA2DA7F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9E24F7A-3BB1-44F4-892B-011B615CF4A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MSIPCMContentMarking" descr="{&quot;HashCode&quot;:135238423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DE007DA5-E350-EED5-1B11-E704FDCD2EEB}"/>
              </a:ext>
            </a:extLst>
          </p:cNvPr>
          <p:cNvSpPr txBox="1"/>
          <p:nvPr userDrawn="1"/>
        </p:nvSpPr>
        <p:spPr>
          <a:xfrm>
            <a:off x="0" y="6595656"/>
            <a:ext cx="188225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737373"/>
                </a:solidFill>
                <a:latin typeface="Calibri" panose="020F0502020204030204" pitchFamily="34" charset="0"/>
              </a:rPr>
              <a:t>Caterpillar: Confidential Green</a:t>
            </a:r>
          </a:p>
        </p:txBody>
      </p:sp>
    </p:spTree>
    <p:extLst>
      <p:ext uri="{BB962C8B-B14F-4D97-AF65-F5344CB8AC3E}">
        <p14:creationId xmlns:p14="http://schemas.microsoft.com/office/powerpoint/2010/main" val="1470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3733B-40AF-A73D-7B55-E6DA628DC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419" y="-284598"/>
            <a:ext cx="9548392" cy="3389217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North Northants Sports &amp; Welfare Club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FC577-702D-DC71-6A3B-92E6D6527A67}"/>
              </a:ext>
            </a:extLst>
          </p:cNvPr>
          <p:cNvSpPr txBox="1"/>
          <p:nvPr/>
        </p:nvSpPr>
        <p:spPr>
          <a:xfrm>
            <a:off x="2831833" y="2446985"/>
            <a:ext cx="595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C0C0C0"/>
                </a:highlight>
              </a:rPr>
              <a:t>BRINGING DIVERSITY TO LIFE IN NORTH NORTHANTS</a:t>
            </a:r>
          </a:p>
          <a:p>
            <a:endParaRPr lang="en-GB" dirty="0"/>
          </a:p>
        </p:txBody>
      </p:sp>
      <p:pic>
        <p:nvPicPr>
          <p:cNvPr id="6" name="Picture 5" descr="A logo for a sports company&#10;&#10;Description automatically generated">
            <a:extLst>
              <a:ext uri="{FF2B5EF4-FFF2-40B4-BE49-F238E27FC236}">
                <a16:creationId xmlns:a16="http://schemas.microsoft.com/office/drawing/2014/main" id="{EF8F64E5-21F9-2F3B-3EB4-5B0E066A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67" y="2991028"/>
            <a:ext cx="4184865" cy="3587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68DD6-4EA4-94D5-1275-69474A4E4BEA}"/>
              </a:ext>
            </a:extLst>
          </p:cNvPr>
          <p:cNvSpPr txBox="1"/>
          <p:nvPr/>
        </p:nvSpPr>
        <p:spPr>
          <a:xfrm>
            <a:off x="8555394" y="5141572"/>
            <a:ext cx="321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PRESENTATION BY:</a:t>
            </a:r>
          </a:p>
          <a:p>
            <a:endParaRPr lang="en-GB" b="1" dirty="0"/>
          </a:p>
          <a:p>
            <a:r>
              <a:rPr lang="en-GB" b="1" dirty="0"/>
              <a:t>KELVIN SINGH</a:t>
            </a:r>
          </a:p>
          <a:p>
            <a:r>
              <a:rPr lang="en-GB" b="1" dirty="0"/>
              <a:t>CLUB VOLUNTEER</a:t>
            </a:r>
          </a:p>
        </p:txBody>
      </p:sp>
    </p:spTree>
    <p:extLst>
      <p:ext uri="{BB962C8B-B14F-4D97-AF65-F5344CB8AC3E}">
        <p14:creationId xmlns:p14="http://schemas.microsoft.com/office/powerpoint/2010/main" val="409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3B6CB-933A-9138-3313-61ACAFF13774}"/>
              </a:ext>
            </a:extLst>
          </p:cNvPr>
          <p:cNvSpPr txBox="1"/>
          <p:nvPr/>
        </p:nvSpPr>
        <p:spPr>
          <a:xfrm>
            <a:off x="10288250" y="1673155"/>
            <a:ext cx="116559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u="sng" dirty="0"/>
              <a:t>The 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324C2-5384-C4A5-CCD2-9DD77EEC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2105843"/>
            <a:ext cx="1792122" cy="1224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DC3CC-4D97-3E8F-3E14-26DD034C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052" y="3540479"/>
            <a:ext cx="1735328" cy="1636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A18B84-B9B1-9C5C-7963-1D09FFB20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492" y="5157304"/>
            <a:ext cx="1830497" cy="16366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F688D-13B5-6FB7-349B-88703704AA01}"/>
              </a:ext>
            </a:extLst>
          </p:cNvPr>
          <p:cNvSpPr txBox="1"/>
          <p:nvPr/>
        </p:nvSpPr>
        <p:spPr>
          <a:xfrm>
            <a:off x="643466" y="154868"/>
            <a:ext cx="85007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FREE Women’s Keep Fit &amp; Self Defence Course – BE SAFE CAMPAIGN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EEFFAF-1758-58C8-51D0-28BA9EE922F6}"/>
              </a:ext>
            </a:extLst>
          </p:cNvPr>
          <p:cNvSpPr txBox="1"/>
          <p:nvPr/>
        </p:nvSpPr>
        <p:spPr>
          <a:xfrm>
            <a:off x="2146300" y="2032000"/>
            <a:ext cx="1554363" cy="57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8BA1EB-8B5E-A248-7BEE-DF24E884794D}"/>
              </a:ext>
            </a:extLst>
          </p:cNvPr>
          <p:cNvSpPr txBox="1"/>
          <p:nvPr/>
        </p:nvSpPr>
        <p:spPr>
          <a:xfrm>
            <a:off x="738158" y="1295427"/>
            <a:ext cx="4117382" cy="4524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13 Week FREE COURSE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Self Defence Techniques</a:t>
            </a:r>
          </a:p>
          <a:p>
            <a:pPr marL="285750" indent="-285750">
              <a:buFontTx/>
              <a:buChar char="-"/>
            </a:pPr>
            <a:r>
              <a:rPr lang="en-GB" dirty="0"/>
              <a:t>Identifying signs of danger</a:t>
            </a:r>
          </a:p>
          <a:p>
            <a:pPr marL="285750" indent="-285750">
              <a:buFontTx/>
              <a:buChar char="-"/>
            </a:pPr>
            <a:r>
              <a:rPr lang="en-GB" dirty="0"/>
              <a:t>Violence Prevention &amp; De-escalation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Kicking Techniques</a:t>
            </a:r>
          </a:p>
          <a:p>
            <a:pPr marL="285750" indent="-285750">
              <a:buFontTx/>
              <a:buChar char="-"/>
            </a:pPr>
            <a:r>
              <a:rPr lang="en-GB" dirty="0"/>
              <a:t>Knife Blocks</a:t>
            </a:r>
          </a:p>
          <a:p>
            <a:pPr marL="285750" indent="-285750">
              <a:buFontTx/>
              <a:buChar char="-"/>
            </a:pPr>
            <a:r>
              <a:rPr lang="en-GB" dirty="0"/>
              <a:t>Strangle Hold Techniques</a:t>
            </a:r>
          </a:p>
          <a:p>
            <a:pPr marL="285750" indent="-285750">
              <a:buFontTx/>
              <a:buChar char="-"/>
            </a:pPr>
            <a:r>
              <a:rPr lang="en-GB" dirty="0"/>
              <a:t>Community Group Speakers</a:t>
            </a:r>
          </a:p>
          <a:p>
            <a:pPr marL="285750" indent="-285750">
              <a:buFontTx/>
              <a:buChar char="-"/>
            </a:pPr>
            <a:r>
              <a:rPr lang="en-GB" dirty="0"/>
              <a:t>Mental Health Talks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Each participant is provided with   safety equipment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1EC5945-7711-005B-1715-7CA3D00F8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355" y="1295426"/>
            <a:ext cx="3820903" cy="452431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50E0110-7091-1FF0-05A9-DB4AAB3FDED5}"/>
              </a:ext>
            </a:extLst>
          </p:cNvPr>
          <p:cNvSpPr txBox="1"/>
          <p:nvPr/>
        </p:nvSpPr>
        <p:spPr>
          <a:xfrm>
            <a:off x="6852491" y="861415"/>
            <a:ext cx="116559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LOCATIONS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ED047E-E7B7-2092-FEF9-2CC003790933}"/>
              </a:ext>
            </a:extLst>
          </p:cNvPr>
          <p:cNvSpPr txBox="1"/>
          <p:nvPr/>
        </p:nvSpPr>
        <p:spPr>
          <a:xfrm>
            <a:off x="1715307" y="861415"/>
            <a:ext cx="163019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COURSE DETAILS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22CF52-6405-EAC8-D055-F54369AB9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034" y="15789"/>
            <a:ext cx="1533500" cy="16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F688D-13B5-6FB7-349B-88703704AA01}"/>
              </a:ext>
            </a:extLst>
          </p:cNvPr>
          <p:cNvSpPr txBox="1"/>
          <p:nvPr/>
        </p:nvSpPr>
        <p:spPr>
          <a:xfrm>
            <a:off x="605181" y="178370"/>
            <a:ext cx="269681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2024 OPPORTUNTIES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73EEA-FB27-134E-40E1-683BF38D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2" y="4488873"/>
            <a:ext cx="1539435" cy="299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BDD04-8072-FBF5-0D91-14B20B49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8" y="0"/>
            <a:ext cx="11690431" cy="6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F688D-13B5-6FB7-349B-88703704AA01}"/>
              </a:ext>
            </a:extLst>
          </p:cNvPr>
          <p:cNvSpPr txBox="1"/>
          <p:nvPr/>
        </p:nvSpPr>
        <p:spPr>
          <a:xfrm>
            <a:off x="3824054" y="213542"/>
            <a:ext cx="43293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2024 PARTNERSHIP OPPORTUNITY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97C44-711E-0626-C32E-807F6EF2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2616432"/>
            <a:ext cx="2977388" cy="2989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30BBF-83A7-A422-1833-D2B48500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00" y="2616432"/>
            <a:ext cx="2870112" cy="298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73EEA-FB27-134E-40E1-683BF38D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226" y="4082570"/>
            <a:ext cx="1539435" cy="2992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C79184-E625-3EF1-2F79-43A471F1403D}"/>
              </a:ext>
            </a:extLst>
          </p:cNvPr>
          <p:cNvSpPr txBox="1"/>
          <p:nvPr/>
        </p:nvSpPr>
        <p:spPr>
          <a:xfrm>
            <a:off x="736639" y="908949"/>
            <a:ext cx="10583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NNS&amp;W have obtained funding to host a </a:t>
            </a:r>
            <a:r>
              <a:rPr lang="en-GB" b="1" dirty="0"/>
              <a:t>Mela </a:t>
            </a:r>
            <a:r>
              <a:rPr lang="en-GB" dirty="0"/>
              <a:t>to help bring people together.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PROJECT PROPOSAL: </a:t>
            </a:r>
            <a:r>
              <a:rPr lang="en-GB" dirty="0"/>
              <a:t>NNS&amp;W partnering with the Love Food festival will support costs for marketing, security &amp; operations and provide South Asian entertainment along with stage and Screen set up in </a:t>
            </a:r>
            <a:r>
              <a:rPr lang="en-GB" dirty="0" err="1"/>
              <a:t>Wicksteed</a:t>
            </a:r>
            <a:r>
              <a:rPr lang="en-GB" dirty="0"/>
              <a:t> Pavilion for live music on the day.</a:t>
            </a: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41110C76-7049-999B-8DD2-869B161335CF}"/>
              </a:ext>
            </a:extLst>
          </p:cNvPr>
          <p:cNvSpPr/>
          <p:nvPr/>
        </p:nvSpPr>
        <p:spPr>
          <a:xfrm>
            <a:off x="8091711" y="3448112"/>
            <a:ext cx="759251" cy="6858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E4BEE6B0-1DE5-41E4-ED74-7A587AE01E64}"/>
              </a:ext>
            </a:extLst>
          </p:cNvPr>
          <p:cNvSpPr/>
          <p:nvPr/>
        </p:nvSpPr>
        <p:spPr>
          <a:xfrm>
            <a:off x="4027254" y="3363857"/>
            <a:ext cx="1004946" cy="85431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F9867E-A2C9-53C3-7BD4-588498C98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362" y="3011545"/>
            <a:ext cx="2214296" cy="19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6182C-C7B5-4DDC-94ED-8E3A62AE3FEB}"/>
</file>

<file path=customXml/itemProps2.xml><?xml version="1.0" encoding="utf-8"?>
<ds:datastoreItem xmlns:ds="http://schemas.openxmlformats.org/officeDocument/2006/customXml" ds:itemID="{480B774F-3748-476C-9E87-B6A9F80B4FE8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634</TotalTime>
  <Words>136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 Boardroom</vt:lpstr>
      <vt:lpstr>North Northants Sports &amp; Welfare Club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Keep Fit &amp; Self Defence Classes</dc:title>
  <dc:creator>Kelvin Singh</dc:creator>
  <cp:lastModifiedBy>Kelvin Singh</cp:lastModifiedBy>
  <cp:revision>10</cp:revision>
  <dcterms:created xsi:type="dcterms:W3CDTF">2023-06-05T12:05:57Z</dcterms:created>
  <dcterms:modified xsi:type="dcterms:W3CDTF">2024-05-20T15:49:26Z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2023-07-24T15:13:41Z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0d7b0738-cba1-4544-8790-788ecad6c5b0</vt:lpwstr>
  </property>
  <property fmtid="{D5CDD505-2E9C-101B-9397-08002B2CF9AE}" pid="8" name="MSIP_Label_fb5e2db6-eecf-4aa2-8fc3-174bf94bce19_ContentBits">
    <vt:lpwstr>2</vt:lpwstr>
  </property>
</Properties>
</file>