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1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8F5FB-2D5E-4F73-A422-27DEA1F3DA78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3259A-413B-4CF8-9A76-E406BC8ECF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180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8F5FB-2D5E-4F73-A422-27DEA1F3DA78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3259A-413B-4CF8-9A76-E406BC8ECF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236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8F5FB-2D5E-4F73-A422-27DEA1F3DA78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3259A-413B-4CF8-9A76-E406BC8ECF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536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8F5FB-2D5E-4F73-A422-27DEA1F3DA78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3259A-413B-4CF8-9A76-E406BC8ECF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442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8F5FB-2D5E-4F73-A422-27DEA1F3DA78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3259A-413B-4CF8-9A76-E406BC8ECF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655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8F5FB-2D5E-4F73-A422-27DEA1F3DA78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3259A-413B-4CF8-9A76-E406BC8ECF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043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8F5FB-2D5E-4F73-A422-27DEA1F3DA78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3259A-413B-4CF8-9A76-E406BC8ECF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1856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8F5FB-2D5E-4F73-A422-27DEA1F3DA78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3259A-413B-4CF8-9A76-E406BC8ECF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711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8F5FB-2D5E-4F73-A422-27DEA1F3DA78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3259A-413B-4CF8-9A76-E406BC8ECF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74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8F5FB-2D5E-4F73-A422-27DEA1F3DA78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3259A-413B-4CF8-9A76-E406BC8ECF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947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8F5FB-2D5E-4F73-A422-27DEA1F3DA78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3259A-413B-4CF8-9A76-E406BC8ECF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995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8F5FB-2D5E-4F73-A422-27DEA1F3DA78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3259A-413B-4CF8-9A76-E406BC8ECF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140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622" t="33444" r="13607" b="18323"/>
          <a:stretch/>
        </p:blipFill>
        <p:spPr>
          <a:xfrm>
            <a:off x="358473" y="79707"/>
            <a:ext cx="4840061" cy="21258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9819" t="30313" r="1317" b="27776"/>
          <a:stretch/>
        </p:blipFill>
        <p:spPr>
          <a:xfrm>
            <a:off x="533017" y="2081521"/>
            <a:ext cx="6289814" cy="18802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35934" t="21589" r="7377" b="14549"/>
          <a:stretch/>
        </p:blipFill>
        <p:spPr>
          <a:xfrm>
            <a:off x="1298982" y="3727216"/>
            <a:ext cx="4486356" cy="28429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50970" t="19802" r="17204" b="2865"/>
          <a:stretch/>
        </p:blipFill>
        <p:spPr>
          <a:xfrm>
            <a:off x="7104184" y="191256"/>
            <a:ext cx="4787755" cy="654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828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7DE79C03D4544CA67255BA7A87DD59" ma:contentTypeVersion="18" ma:contentTypeDescription="Create a new document." ma:contentTypeScope="" ma:versionID="431a453f99e35f882f1bda9b9e90e43b">
  <xsd:schema xmlns:xsd="http://www.w3.org/2001/XMLSchema" xmlns:xs="http://www.w3.org/2001/XMLSchema" xmlns:p="http://schemas.microsoft.com/office/2006/metadata/properties" xmlns:ns2="8a79b042-d511-46e5-ad15-39d624c98353" xmlns:ns3="51fcad13-9fe1-4b05-83cd-be575274fc3f" targetNamespace="http://schemas.microsoft.com/office/2006/metadata/properties" ma:root="true" ma:fieldsID="efc7fd065944e421841494c57f6435af" ns2:_="" ns3:_="">
    <xsd:import namespace="8a79b042-d511-46e5-ad15-39d624c98353"/>
    <xsd:import namespace="51fcad13-9fe1-4b05-83cd-be575274fc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79b042-d511-46e5-ad15-39d624c983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abcf87a-a517-4603-9977-ea0d869cb44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fcad13-9fe1-4b05-83cd-be575274fc3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263cf0c-22a3-47c5-a813-aad477174df0}" ma:internalName="TaxCatchAll" ma:showField="CatchAllData" ma:web="51fcad13-9fe1-4b05-83cd-be575274fc3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1fcad13-9fe1-4b05-83cd-be575274fc3f" xsi:nil="true"/>
    <lcf76f155ced4ddcb4097134ff3c332f xmlns="8a79b042-d511-46e5-ad15-39d624c9835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C4E0B98-6FEA-4392-8CCE-96DC354DE307}"/>
</file>

<file path=customXml/itemProps2.xml><?xml version="1.0" encoding="utf-8"?>
<ds:datastoreItem xmlns:ds="http://schemas.openxmlformats.org/officeDocument/2006/customXml" ds:itemID="{D277914A-E51E-4270-94ED-5467B6A21564}"/>
</file>

<file path=customXml/itemProps3.xml><?xml version="1.0" encoding="utf-8"?>
<ds:datastoreItem xmlns:ds="http://schemas.openxmlformats.org/officeDocument/2006/customXml" ds:itemID="{E17F31B5-AF82-4442-9FF5-8B40A8F40247}"/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Finance - Kirsty Woods</dc:creator>
  <cp:lastModifiedBy>Zuzanna  Brzostowska</cp:lastModifiedBy>
  <cp:revision>2</cp:revision>
  <dcterms:created xsi:type="dcterms:W3CDTF">2024-05-22T15:13:48Z</dcterms:created>
  <dcterms:modified xsi:type="dcterms:W3CDTF">2024-05-22T16:15:40Z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0x0101005E7DE79C03D4544CA67255BA7A87DD59</vt:lpwstr>
  </property>
</Properties>
</file>