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9" r:id="rId4"/>
    <p:sldId id="294" r:id="rId5"/>
    <p:sldId id="301" r:id="rId6"/>
    <p:sldId id="290" r:id="rId7"/>
    <p:sldId id="292" r:id="rId8"/>
    <p:sldId id="300" r:id="rId9"/>
    <p:sldId id="302" r:id="rId10"/>
    <p:sldId id="303" r:id="rId11"/>
    <p:sldId id="304" r:id="rId12"/>
    <p:sldId id="306" r:id="rId13"/>
    <p:sldId id="305" r:id="rId14"/>
    <p:sldId id="307" r:id="rId15"/>
    <p:sldId id="308" r:id="rId16"/>
    <p:sldId id="309" r:id="rId17"/>
    <p:sldId id="31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B7D976-0CCC-4DEF-A0F7-BCC763EF8BDC}" v="29" dt="2024-05-17T08:14:44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BF3EC-C714-1107-CA24-4291DA6FC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78B7C-2C6A-3F38-053C-7D702F02B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4F082-0128-68A8-46A4-EEEC3D2D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F56AD-6969-6B99-0651-BC0DD6DF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074EE-FCB0-AA4B-B1B2-FAEB63EAC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69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E2AF2-B58F-E808-6473-512C7E8C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EF514-ED06-2556-A8BC-1EAB5C5ED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A569F-DAEE-E9FC-6D4D-B02A4504E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64B18-2468-8F8A-C64F-B39EA060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CBC6-D6EF-5FE6-86B8-4F7583FC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69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BA4997-9A7E-0E1A-451A-3B56DA8093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55750D-93D1-94BD-DC20-8A31397B1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06421-2ECE-6669-078F-463EEF7D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F2F08-B2EF-715E-9B4A-0A0179782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AC90F-A047-5867-F27C-7D385EAB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2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16B3-8D27-B60D-A579-AA8D5F4F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D0273-3788-8BB1-2D34-824755BC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856DF-3F13-5F73-F829-91312AE18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44136-BFD6-BDEB-AD40-BBE693F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BBAC5-B2C1-6360-3BBA-CE20061E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00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A9E7D-9FEB-9A95-7CF3-7BDE2E99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92B22-08C7-F424-4116-224DF35CF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6D13F-2A9D-0169-2705-4CBAD6B91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9EE61-4219-EA62-E845-1BF8A47B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506EF-A662-F2F8-DEFD-6E22AE20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7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5C403-209D-14F0-8901-D055EB1E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8C2E0-EC4C-AF35-BF7F-04B772C7E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D6207-6AFD-82BF-BEFD-BB9239649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BA7E1-091C-B732-A1FF-BF0337D4F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F172C-D2C7-EEF0-9AC5-37C81B7A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9FB4A-FAC2-AB00-7453-670F9EA5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5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F7054-7427-940D-4DB8-1D4857D5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60118-BDE3-B454-F4D5-0BDA086E2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F6860-641D-1CB7-BF7F-F5CDEC817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3A54F-E243-0A32-C4D7-781B3C8D2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F84B52-5C5F-AC48-6BC4-8A1CBA0AF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373B2-00C5-BE5C-D188-D0E04113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53A7F-725D-8CC5-F461-D996CB0DF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ED3EA-83AE-5203-3847-C49A4569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24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7ABD0-ED76-C623-48DB-4F1BEB71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5A73D-7031-717D-F404-9B78ED1D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7D1D4-3CC4-D4DF-9903-80294671A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AE79A-8503-6330-C7C3-1BC063DE8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46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1E2C65-9ABD-4F5B-6583-486BB444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82244-5C29-2545-01CF-CD5A06427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F36AB-6D17-38A6-5FEB-20D6EF75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65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F94E5-CA1A-A330-1C5D-B8600B98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37318-46E1-BCFF-56B9-AAD2FFC89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CF57B-55BA-8681-905A-4816C7984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E2325-5467-EEBA-8B3F-F892A52BD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0E4F3-E38E-3859-A320-88D33605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955A9-BB8B-D491-2715-14CA7A2B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03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FAB16-3289-04B4-50C3-EB68254C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BFED3A-408F-FE53-86C3-9ECA07380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14BFE-E527-81CD-DF5F-8F8C556CC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D0B3A-3D6C-B486-DB32-1FFC20E28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77690-4EFA-A5C4-6CD1-D99FA49A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D7915-DBD2-6F6F-41EE-2F968008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80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AD522F-EE93-071E-9C65-7A68511BE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4A30E-BDFF-FDDC-749F-6ED799A79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F8169-8FAB-BB03-58C8-2CD119A809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F4364A-64B2-4B56-A999-652B70F4937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B0447-22E4-9C68-4A70-5BE5D8CD9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C2AD0-C7DA-D75C-6163-6B9372196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B6167C-8805-4095-B06E-EAB9439C1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05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3FEB4-6989-94FE-0F17-2D993A04F0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Natural-Ise</a:t>
            </a:r>
            <a:br>
              <a:rPr lang="en-GB" dirty="0"/>
            </a:br>
            <a:r>
              <a:rPr lang="en-GB" sz="2800" dirty="0"/>
              <a:t>Improving Bio-diversity along the River Ise in Kettering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541E73-ED8C-1BEC-45CC-37E26BEEE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en-GB" dirty="0"/>
              <a:t>What have we been doing?</a:t>
            </a:r>
          </a:p>
          <a:p>
            <a:r>
              <a:rPr lang="en-GB" sz="4400" dirty="0">
                <a:solidFill>
                  <a:schemeClr val="accent6"/>
                </a:solidFill>
              </a:rPr>
              <a:t>2023-24</a:t>
            </a:r>
          </a:p>
        </p:txBody>
      </p:sp>
    </p:spTree>
    <p:extLst>
      <p:ext uri="{BB962C8B-B14F-4D97-AF65-F5344CB8AC3E}">
        <p14:creationId xmlns:p14="http://schemas.microsoft.com/office/powerpoint/2010/main" val="2187983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orange vests standing in a field&#10;&#10;Description automatically generated">
            <a:extLst>
              <a:ext uri="{FF2B5EF4-FFF2-40B4-BE49-F238E27FC236}">
                <a16:creationId xmlns:a16="http://schemas.microsoft.com/office/drawing/2014/main" id="{CC4694CA-297A-6641-183B-BFBEFD28B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70" y="-138793"/>
            <a:ext cx="9350829" cy="7013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0EB80-738F-AC3B-0939-0B052C5CB1DE}"/>
              </a:ext>
            </a:extLst>
          </p:cNvPr>
          <p:cNvSpPr txBox="1"/>
          <p:nvPr/>
        </p:nvSpPr>
        <p:spPr>
          <a:xfrm>
            <a:off x="370114" y="1186543"/>
            <a:ext cx="2253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Help from pupils from Hanwood Park</a:t>
            </a:r>
          </a:p>
          <a:p>
            <a:endParaRPr lang="en-GB" sz="2400" dirty="0"/>
          </a:p>
          <a:p>
            <a:r>
              <a:rPr lang="en-GB" sz="2400" dirty="0"/>
              <a:t>Hayfield Cross</a:t>
            </a:r>
          </a:p>
        </p:txBody>
      </p:sp>
    </p:spTree>
    <p:extLst>
      <p:ext uri="{BB962C8B-B14F-4D97-AF65-F5344CB8AC3E}">
        <p14:creationId xmlns:p14="http://schemas.microsoft.com/office/powerpoint/2010/main" val="3385683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garden&#10;&#10;Description automatically generated">
            <a:extLst>
              <a:ext uri="{FF2B5EF4-FFF2-40B4-BE49-F238E27FC236}">
                <a16:creationId xmlns:a16="http://schemas.microsoft.com/office/drawing/2014/main" id="{FA961802-9FB1-1858-6432-CD49E0D5E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5" y="-87086"/>
            <a:ext cx="9260115" cy="69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85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8558A4BC-130E-904A-F728-F7D953283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914"/>
            <a:ext cx="10385222" cy="5421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AB1061-D484-25D3-98FC-1A78F139B6E9}"/>
              </a:ext>
            </a:extLst>
          </p:cNvPr>
          <p:cNvSpPr txBox="1"/>
          <p:nvPr/>
        </p:nvSpPr>
        <p:spPr>
          <a:xfrm>
            <a:off x="130629" y="76200"/>
            <a:ext cx="1196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110 native British Trees planted on the Wobbly Field – Below Christ The King Church</a:t>
            </a:r>
          </a:p>
        </p:txBody>
      </p:sp>
    </p:spTree>
    <p:extLst>
      <p:ext uri="{BB962C8B-B14F-4D97-AF65-F5344CB8AC3E}">
        <p14:creationId xmlns:p14="http://schemas.microsoft.com/office/powerpoint/2010/main" val="195005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eld&#10;&#10;Description automatically generated">
            <a:extLst>
              <a:ext uri="{FF2B5EF4-FFF2-40B4-BE49-F238E27FC236}">
                <a16:creationId xmlns:a16="http://schemas.microsoft.com/office/drawing/2014/main" id="{83DE083A-C44B-BA10-B772-2A65399AA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58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field&#10;&#10;Description automatically generated">
            <a:extLst>
              <a:ext uri="{FF2B5EF4-FFF2-40B4-BE49-F238E27FC236}">
                <a16:creationId xmlns:a16="http://schemas.microsoft.com/office/drawing/2014/main" id="{22365F51-0242-9D69-81AF-5F9C28F13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1D0BA0-5CA2-CA91-071F-12ACFBEBE108}"/>
              </a:ext>
            </a:extLst>
          </p:cNvPr>
          <p:cNvSpPr txBox="1"/>
          <p:nvPr/>
        </p:nvSpPr>
        <p:spPr>
          <a:xfrm>
            <a:off x="566057" y="707571"/>
            <a:ext cx="61286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New trees set against the old oak tree</a:t>
            </a:r>
          </a:p>
          <a:p>
            <a:endParaRPr lang="en-GB" sz="6000" dirty="0"/>
          </a:p>
          <a:p>
            <a:r>
              <a:rPr lang="en-GB" sz="6000" dirty="0"/>
              <a:t>4m girth</a:t>
            </a:r>
          </a:p>
        </p:txBody>
      </p:sp>
    </p:spTree>
    <p:extLst>
      <p:ext uri="{BB962C8B-B14F-4D97-AF65-F5344CB8AC3E}">
        <p14:creationId xmlns:p14="http://schemas.microsoft.com/office/powerpoint/2010/main" val="978803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nting trees&#10;&#10;Description automatically generated">
            <a:extLst>
              <a:ext uri="{FF2B5EF4-FFF2-40B4-BE49-F238E27FC236}">
                <a16:creationId xmlns:a16="http://schemas.microsoft.com/office/drawing/2014/main" id="{0126DE2A-5248-4E5B-80F4-C9F5778DF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FB0045-EEB9-CA11-DE7F-0D95007D418C}"/>
              </a:ext>
            </a:extLst>
          </p:cNvPr>
          <p:cNvSpPr txBox="1"/>
          <p:nvPr/>
        </p:nvSpPr>
        <p:spPr>
          <a:xfrm>
            <a:off x="9296400" y="1055914"/>
            <a:ext cx="27323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Helping </a:t>
            </a:r>
            <a:r>
              <a:rPr lang="en-GB" sz="3600" dirty="0" err="1"/>
              <a:t>Wicksteed</a:t>
            </a:r>
            <a:r>
              <a:rPr lang="en-GB" sz="3600" dirty="0"/>
              <a:t> Trust plant a hazel coppice</a:t>
            </a:r>
          </a:p>
        </p:txBody>
      </p:sp>
    </p:spTree>
    <p:extLst>
      <p:ext uri="{BB962C8B-B14F-4D97-AF65-F5344CB8AC3E}">
        <p14:creationId xmlns:p14="http://schemas.microsoft.com/office/powerpoint/2010/main" val="539119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97E813-796A-E40A-AB7E-8CBA810515C1}"/>
              </a:ext>
            </a:extLst>
          </p:cNvPr>
          <p:cNvSpPr txBox="1"/>
          <p:nvPr/>
        </p:nvSpPr>
        <p:spPr>
          <a:xfrm>
            <a:off x="228600" y="413657"/>
            <a:ext cx="1148442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2">
                    <a:lumMod val="75000"/>
                  </a:schemeClr>
                </a:solidFill>
              </a:rPr>
              <a:t>Where  do we go next?</a:t>
            </a:r>
          </a:p>
          <a:p>
            <a:endParaRPr lang="en-GB" sz="2800" dirty="0">
              <a:solidFill>
                <a:schemeClr val="accent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Maintenance of wildflower areas</a:t>
            </a:r>
          </a:p>
          <a:p>
            <a:r>
              <a:rPr lang="en-GB" sz="2800" dirty="0">
                <a:solidFill>
                  <a:schemeClr val="accent6"/>
                </a:solidFill>
              </a:rPr>
              <a:t>	Cutting</a:t>
            </a:r>
          </a:p>
          <a:p>
            <a:r>
              <a:rPr lang="en-GB" sz="2800" dirty="0">
                <a:solidFill>
                  <a:schemeClr val="accent6"/>
                </a:solidFill>
              </a:rPr>
              <a:t>	Bramble cutting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Maintenance of trees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Tying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Watering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Pond creation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Seed picking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Sowing more wildflower seed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Improving current areas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6"/>
                </a:solidFill>
              </a:rPr>
              <a:t>Strip on uncut area between </a:t>
            </a:r>
            <a:r>
              <a:rPr lang="en-GB" sz="2800" dirty="0" err="1">
                <a:solidFill>
                  <a:schemeClr val="accent6"/>
                </a:solidFill>
              </a:rPr>
              <a:t>Deeble</a:t>
            </a:r>
            <a:r>
              <a:rPr lang="en-GB" sz="2800" dirty="0">
                <a:solidFill>
                  <a:schemeClr val="accent6"/>
                </a:solidFill>
              </a:rPr>
              <a:t> Road and The Skate Park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CA5D53-683A-62BE-57E5-8D2E1C5991EC}"/>
              </a:ext>
            </a:extLst>
          </p:cNvPr>
          <p:cNvSpPr txBox="1"/>
          <p:nvPr/>
        </p:nvSpPr>
        <p:spPr>
          <a:xfrm>
            <a:off x="990600" y="642257"/>
            <a:ext cx="104720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>
                <a:solidFill>
                  <a:schemeClr val="accent6">
                    <a:lumMod val="50000"/>
                  </a:schemeClr>
                </a:solidFill>
              </a:rPr>
              <a:t>Last but not least a quick word of thanks to:</a:t>
            </a:r>
          </a:p>
          <a:p>
            <a:endParaRPr lang="en-GB" sz="3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All of our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4">
                    <a:lumMod val="75000"/>
                  </a:schemeClr>
                </a:solidFill>
              </a:rPr>
              <a:t>NNC Grounds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Councillors Paul Marks and Robin Carter for their Member Empowerment contribution</a:t>
            </a:r>
          </a:p>
        </p:txBody>
      </p:sp>
    </p:spTree>
    <p:extLst>
      <p:ext uri="{BB962C8B-B14F-4D97-AF65-F5344CB8AC3E}">
        <p14:creationId xmlns:p14="http://schemas.microsoft.com/office/powerpoint/2010/main" val="64709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8D5C5-0784-4E4D-92D9-6F33765A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50000"/>
                  </a:schemeClr>
                </a:solidFill>
              </a:rPr>
              <a:t>Google Earth image of area involved</a:t>
            </a:r>
          </a:p>
        </p:txBody>
      </p:sp>
      <p:pic>
        <p:nvPicPr>
          <p:cNvPr id="5" name="Content Placeholder 4" descr="A picture containing military vehicle&#10;&#10;Description automatically generated">
            <a:extLst>
              <a:ext uri="{FF2B5EF4-FFF2-40B4-BE49-F238E27FC236}">
                <a16:creationId xmlns:a16="http://schemas.microsoft.com/office/drawing/2014/main" id="{A67CEA15-A6C3-53E4-E4E5-26336DEA1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" y="1371600"/>
            <a:ext cx="10172793" cy="54428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79126A-8CA0-9498-EFA1-14970A2ACC29}"/>
              </a:ext>
            </a:extLst>
          </p:cNvPr>
          <p:cNvSpPr txBox="1"/>
          <p:nvPr/>
        </p:nvSpPr>
        <p:spPr>
          <a:xfrm>
            <a:off x="10329863" y="1828800"/>
            <a:ext cx="1571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Flower meadow established for over 15 years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49326B-CBF5-D728-3CAC-3890E2229325}"/>
              </a:ext>
            </a:extLst>
          </p:cNvPr>
          <p:cNvCxnSpPr/>
          <p:nvPr/>
        </p:nvCxnSpPr>
        <p:spPr>
          <a:xfrm flipH="1">
            <a:off x="9829800" y="3186113"/>
            <a:ext cx="871538" cy="1042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B63001-2AA3-A51E-3674-221B41DF9BE5}"/>
              </a:ext>
            </a:extLst>
          </p:cNvPr>
          <p:cNvSpPr txBox="1"/>
          <p:nvPr/>
        </p:nvSpPr>
        <p:spPr>
          <a:xfrm>
            <a:off x="10739437" y="4414838"/>
            <a:ext cx="1228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New meadow developed over years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9428CF-E21C-E4EE-16B9-1E89149B243D}"/>
              </a:ext>
            </a:extLst>
          </p:cNvPr>
          <p:cNvCxnSpPr/>
          <p:nvPr/>
        </p:nvCxnSpPr>
        <p:spPr>
          <a:xfrm flipH="1">
            <a:off x="9529763" y="5214938"/>
            <a:ext cx="1171575" cy="271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DF3DECE-5ACE-F7D5-376E-B55CFD1C7422}"/>
              </a:ext>
            </a:extLst>
          </p:cNvPr>
          <p:cNvSpPr txBox="1"/>
          <p:nvPr/>
        </p:nvSpPr>
        <p:spPr>
          <a:xfrm>
            <a:off x="10329863" y="114300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Larger area of cut grass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885C7E-390B-3F57-9820-4D4D0FAEA203}"/>
              </a:ext>
            </a:extLst>
          </p:cNvPr>
          <p:cNvCxnSpPr/>
          <p:nvPr/>
        </p:nvCxnSpPr>
        <p:spPr>
          <a:xfrm flipH="1">
            <a:off x="4743450" y="760631"/>
            <a:ext cx="5995987" cy="2425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020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08F45B-0545-82E2-4DF6-022DBD9C7F1C}"/>
              </a:ext>
            </a:extLst>
          </p:cNvPr>
          <p:cNvSpPr txBox="1"/>
          <p:nvPr/>
        </p:nvSpPr>
        <p:spPr>
          <a:xfrm>
            <a:off x="416560" y="680720"/>
            <a:ext cx="8503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B050"/>
                </a:solidFill>
              </a:rPr>
              <a:t>Big Valley Walk Plan for 2023</a:t>
            </a:r>
          </a:p>
        </p:txBody>
      </p:sp>
      <p:pic>
        <p:nvPicPr>
          <p:cNvPr id="4" name="Picture 3" descr="A map of land with text and drawings&#10;&#10;Description automatically generated with medium confidence">
            <a:extLst>
              <a:ext uri="{FF2B5EF4-FFF2-40B4-BE49-F238E27FC236}">
                <a16:creationId xmlns:a16="http://schemas.microsoft.com/office/drawing/2014/main" id="{27AF0AAF-EEE1-344A-67FE-755231DAA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56" y="1605280"/>
            <a:ext cx="7315543" cy="531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91566-04C9-949B-5CC0-3D590CE1EC60}"/>
              </a:ext>
            </a:extLst>
          </p:cNvPr>
          <p:cNvSpPr txBox="1"/>
          <p:nvPr/>
        </p:nvSpPr>
        <p:spPr>
          <a:xfrm>
            <a:off x="568960" y="1656080"/>
            <a:ext cx="4013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2022 Martin met the people from the council and agreed to draw up a plan to cut the 20 acres site differently.</a:t>
            </a:r>
          </a:p>
          <a:p>
            <a:endParaRPr lang="en-GB" dirty="0"/>
          </a:p>
          <a:p>
            <a:r>
              <a:rPr lang="en-GB" dirty="0"/>
              <a:t>For 50 years this site was cut every 2 weeks by the council but not many people walked through the middle of the field. Natural-Ise wanted to stop cutting some of it so that we could have more flowers for the insects and it would look nice for people.</a:t>
            </a:r>
          </a:p>
          <a:p>
            <a:endParaRPr lang="en-GB" dirty="0"/>
          </a:p>
          <a:p>
            <a:r>
              <a:rPr lang="en-GB" dirty="0"/>
              <a:t>Martin made the plan and the council agreed and work started in March 2023</a:t>
            </a:r>
          </a:p>
        </p:txBody>
      </p:sp>
    </p:spTree>
    <p:extLst>
      <p:ext uri="{BB962C8B-B14F-4D97-AF65-F5344CB8AC3E}">
        <p14:creationId xmlns:p14="http://schemas.microsoft.com/office/powerpoint/2010/main" val="105095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2725A25-3466-5B52-5651-E4EE87484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" b="2053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75" name="Date Placeholder 1">
            <a:extLst>
              <a:ext uri="{FF2B5EF4-FFF2-40B4-BE49-F238E27FC236}">
                <a16:creationId xmlns:a16="http://schemas.microsoft.com/office/drawing/2014/main" id="{CF7E1E9A-F5FE-4859-B25C-CFA12309B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89E98B1-F17D-4A70-BDBF-272B4449F789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5/21/2024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7" name="Footer Placeholder 2">
            <a:extLst>
              <a:ext uri="{FF2B5EF4-FFF2-40B4-BE49-F238E27FC236}">
                <a16:creationId xmlns:a16="http://schemas.microsoft.com/office/drawing/2014/main" id="{F0450C27-35F5-45F6-9052-362FC184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7179" name="Slide Number Placeholder 3">
            <a:extLst>
              <a:ext uri="{FF2B5EF4-FFF2-40B4-BE49-F238E27FC236}">
                <a16:creationId xmlns:a16="http://schemas.microsoft.com/office/drawing/2014/main" id="{7DC6A6BB-6A4E-4C14-B3A7-38DE9DA9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FAC0926-C259-4B3D-95C8-713E98CEE980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7D9491-80F4-1206-CE96-E94D87C6FA24}"/>
              </a:ext>
            </a:extLst>
          </p:cNvPr>
          <p:cNvSpPr txBox="1"/>
          <p:nvPr/>
        </p:nvSpPr>
        <p:spPr>
          <a:xfrm>
            <a:off x="4175760" y="345440"/>
            <a:ext cx="8199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This is how the Valley Walk area started</a:t>
            </a:r>
          </a:p>
        </p:txBody>
      </p:sp>
    </p:spTree>
    <p:extLst>
      <p:ext uri="{BB962C8B-B14F-4D97-AF65-F5344CB8AC3E}">
        <p14:creationId xmlns:p14="http://schemas.microsoft.com/office/powerpoint/2010/main" val="372854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230419_094524537">
            <a:hlinkClick r:id="" action="ppaction://media"/>
            <a:extLst>
              <a:ext uri="{FF2B5EF4-FFF2-40B4-BE49-F238E27FC236}">
                <a16:creationId xmlns:a16="http://schemas.microsoft.com/office/drawing/2014/main" id="{1EC4A2CD-714D-CBFA-43C9-430D928DDC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52313-BD14-8F77-D2B6-1FC8C2DD9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F7E1E9A-F5FE-4859-B25C-CFA12309B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89E98B1-F17D-4A70-BDBF-272B4449F789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5/21/2024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0450C27-35F5-45F6-9052-362FC184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DC6A6BB-6A4E-4C14-B3A7-38DE9DA9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FAC0926-C259-4B3D-95C8-713E98CEE980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054E3-B088-5681-6788-B72ACFC37A15}"/>
              </a:ext>
            </a:extLst>
          </p:cNvPr>
          <p:cNvSpPr txBox="1"/>
          <p:nvPr/>
        </p:nvSpPr>
        <p:spPr>
          <a:xfrm>
            <a:off x="5974080" y="335280"/>
            <a:ext cx="533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This is how the Valley Walk Area looked this year</a:t>
            </a:r>
          </a:p>
        </p:txBody>
      </p:sp>
    </p:spTree>
    <p:extLst>
      <p:ext uri="{BB962C8B-B14F-4D97-AF65-F5344CB8AC3E}">
        <p14:creationId xmlns:p14="http://schemas.microsoft.com/office/powerpoint/2010/main" val="2180396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rtin Toms with Natural Ise volunteers in the Ise Valley, Kettering">
            <a:extLst>
              <a:ext uri="{FF2B5EF4-FFF2-40B4-BE49-F238E27FC236}">
                <a16:creationId xmlns:a16="http://schemas.microsoft.com/office/drawing/2014/main" id="{73AD24BD-6BB7-D4AE-64F7-6084E231D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 b="12897"/>
          <a:stretch/>
        </p:blipFill>
        <p:spPr bwMode="auto">
          <a:xfrm>
            <a:off x="20" y="9144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127" name="Date Placeholder 1">
            <a:extLst>
              <a:ext uri="{FF2B5EF4-FFF2-40B4-BE49-F238E27FC236}">
                <a16:creationId xmlns:a16="http://schemas.microsoft.com/office/drawing/2014/main" id="{CF7E1E9A-F5FE-4859-B25C-CFA12309B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89E98B1-F17D-4A70-BDBF-272B4449F789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5/21/2024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9" name="Footer Placeholder 2">
            <a:extLst>
              <a:ext uri="{FF2B5EF4-FFF2-40B4-BE49-F238E27FC236}">
                <a16:creationId xmlns:a16="http://schemas.microsoft.com/office/drawing/2014/main" id="{F0450C27-35F5-45F6-9052-362FC184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5131" name="Slide Number Placeholder 3">
            <a:extLst>
              <a:ext uri="{FF2B5EF4-FFF2-40B4-BE49-F238E27FC236}">
                <a16:creationId xmlns:a16="http://schemas.microsoft.com/office/drawing/2014/main" id="{7DC6A6BB-6A4E-4C14-B3A7-38DE9DA9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FAC0926-C259-4B3D-95C8-713E98CEE980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12A5A-C520-3BCD-1EE0-9852AE3F05B4}"/>
              </a:ext>
            </a:extLst>
          </p:cNvPr>
          <p:cNvSpPr txBox="1"/>
          <p:nvPr/>
        </p:nvSpPr>
        <p:spPr>
          <a:xfrm>
            <a:off x="9431264" y="1950720"/>
            <a:ext cx="248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We mixed seed with 5x sand and through the seed onto the prepared ground.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The seed cost £1,000 and covered 2,500 square meters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Next year come down and see what it looks like</a:t>
            </a:r>
          </a:p>
        </p:txBody>
      </p:sp>
    </p:spTree>
    <p:extLst>
      <p:ext uri="{BB962C8B-B14F-4D97-AF65-F5344CB8AC3E}">
        <p14:creationId xmlns:p14="http://schemas.microsoft.com/office/powerpoint/2010/main" val="30365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25D1C-6322-94A5-52C4-63E369D9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D0E5E-6B51-4972-82E3-38AAB3F894ED}"/>
              </a:ext>
            </a:extLst>
          </p:cNvPr>
          <p:cNvSpPr txBox="1"/>
          <p:nvPr/>
        </p:nvSpPr>
        <p:spPr>
          <a:xfrm>
            <a:off x="108857" y="0"/>
            <a:ext cx="6781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NATURAL-ISE – </a:t>
            </a:r>
          </a:p>
          <a:p>
            <a:r>
              <a:rPr lang="en-GB" sz="5400" b="1" dirty="0"/>
              <a:t> New Baby</a:t>
            </a:r>
          </a:p>
          <a:p>
            <a:endParaRPr lang="en-GB" sz="5400" b="1" dirty="0"/>
          </a:p>
          <a:p>
            <a:r>
              <a:rPr lang="en-GB" sz="5400" b="1" dirty="0"/>
              <a:t>YELLOW RATTLE – from new seed</a:t>
            </a:r>
          </a:p>
          <a:p>
            <a:endParaRPr lang="en-GB" sz="5400" b="1" dirty="0"/>
          </a:p>
          <a:p>
            <a:r>
              <a:rPr lang="en-GB" sz="5400" b="1" dirty="0"/>
              <a:t>May 2024</a:t>
            </a:r>
          </a:p>
        </p:txBody>
      </p:sp>
    </p:spTree>
    <p:extLst>
      <p:ext uri="{BB962C8B-B14F-4D97-AF65-F5344CB8AC3E}">
        <p14:creationId xmlns:p14="http://schemas.microsoft.com/office/powerpoint/2010/main" val="3003263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field&#10;&#10;Description automatically generated">
            <a:extLst>
              <a:ext uri="{FF2B5EF4-FFF2-40B4-BE49-F238E27FC236}">
                <a16:creationId xmlns:a16="http://schemas.microsoft.com/office/drawing/2014/main" id="{7954C135-A2A7-5468-8E16-A242D7FCD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228" y="1037771"/>
            <a:ext cx="8302171" cy="6226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96AA96-7563-D2D5-BE04-9E2113DDD136}"/>
              </a:ext>
            </a:extLst>
          </p:cNvPr>
          <p:cNvSpPr txBox="1"/>
          <p:nvPr/>
        </p:nvSpPr>
        <p:spPr>
          <a:xfrm>
            <a:off x="587829" y="272143"/>
            <a:ext cx="47788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Tiny Forrest</a:t>
            </a:r>
          </a:p>
          <a:p>
            <a:endParaRPr lang="en-GB" dirty="0"/>
          </a:p>
          <a:p>
            <a:r>
              <a:rPr lang="en-GB" sz="4000" dirty="0"/>
              <a:t>750 trees in an area the size of a tennis court</a:t>
            </a:r>
          </a:p>
          <a:p>
            <a:endParaRPr lang="en-GB" sz="4000" dirty="0"/>
          </a:p>
          <a:p>
            <a:r>
              <a:rPr lang="en-GB" sz="4000" dirty="0"/>
              <a:t>By the Skate Park Grantown Close</a:t>
            </a:r>
          </a:p>
        </p:txBody>
      </p:sp>
    </p:spTree>
    <p:extLst>
      <p:ext uri="{BB962C8B-B14F-4D97-AF65-F5344CB8AC3E}">
        <p14:creationId xmlns:p14="http://schemas.microsoft.com/office/powerpoint/2010/main" val="1831981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7DE79C03D4544CA67255BA7A87DD59" ma:contentTypeVersion="18" ma:contentTypeDescription="Create a new document." ma:contentTypeScope="" ma:versionID="431a453f99e35f882f1bda9b9e90e43b">
  <xsd:schema xmlns:xsd="http://www.w3.org/2001/XMLSchema" xmlns:xs="http://www.w3.org/2001/XMLSchema" xmlns:p="http://schemas.microsoft.com/office/2006/metadata/properties" xmlns:ns2="8a79b042-d511-46e5-ad15-39d624c98353" xmlns:ns3="51fcad13-9fe1-4b05-83cd-be575274fc3f" targetNamespace="http://schemas.microsoft.com/office/2006/metadata/properties" ma:root="true" ma:fieldsID="efc7fd065944e421841494c57f6435af" ns2:_="" ns3:_="">
    <xsd:import namespace="8a79b042-d511-46e5-ad15-39d624c98353"/>
    <xsd:import namespace="51fcad13-9fe1-4b05-83cd-be575274fc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79b042-d511-46e5-ad15-39d624c983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abcf87a-a517-4603-9977-ea0d869cb4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cad13-9fe1-4b05-83cd-be575274fc3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63cf0c-22a3-47c5-a813-aad477174df0}" ma:internalName="TaxCatchAll" ma:showField="CatchAllData" ma:web="51fcad13-9fe1-4b05-83cd-be575274fc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FAF961-310D-4B89-851B-68AFF3C9480E}"/>
</file>

<file path=customXml/itemProps2.xml><?xml version="1.0" encoding="utf-8"?>
<ds:datastoreItem xmlns:ds="http://schemas.openxmlformats.org/officeDocument/2006/customXml" ds:itemID="{F32E4599-64FB-47E1-AA90-571E31EDB390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346</Words>
  <Application>Microsoft Office PowerPoint</Application>
  <PresentationFormat>Widescreen</PresentationFormat>
  <Paragraphs>68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Natural-Ise Improving Bio-diversity along the River Ise in Kettering</vt:lpstr>
      <vt:lpstr>Google Earth image of area involved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Toms</dc:creator>
  <cp:lastModifiedBy>Martin Toms</cp:lastModifiedBy>
  <cp:revision>2</cp:revision>
  <dcterms:created xsi:type="dcterms:W3CDTF">2024-05-15T15:38:18Z</dcterms:created>
  <dcterms:modified xsi:type="dcterms:W3CDTF">2024-05-21T12:27:55Z</dcterms:modified>
</cp:coreProperties>
</file>