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6" r:id="rId4"/>
    <p:sldMasterId id="2147483709" r:id="rId5"/>
    <p:sldMasterId id="2147483663" r:id="rId6"/>
    <p:sldMasterId id="2147483669" r:id="rId7"/>
    <p:sldMasterId id="2147483671" r:id="rId8"/>
    <p:sldMasterId id="2147483680" r:id="rId9"/>
    <p:sldMasterId id="2147483693" r:id="rId10"/>
    <p:sldMasterId id="2147483698" r:id="rId11"/>
    <p:sldMasterId id="2147483704" r:id="rId12"/>
    <p:sldMasterId id="2147483700" r:id="rId13"/>
    <p:sldMasterId id="2147483675" r:id="rId14"/>
  </p:sldMasterIdLst>
  <p:notesMasterIdLst>
    <p:notesMasterId r:id="rId24"/>
  </p:notesMasterIdLst>
  <p:sldIdLst>
    <p:sldId id="398" r:id="rId15"/>
    <p:sldId id="405" r:id="rId16"/>
    <p:sldId id="486" r:id="rId17"/>
    <p:sldId id="488" r:id="rId18"/>
    <p:sldId id="490" r:id="rId19"/>
    <p:sldId id="493" r:id="rId20"/>
    <p:sldId id="482" r:id="rId21"/>
    <p:sldId id="528" r:id="rId22"/>
    <p:sldId id="4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69BE31-B389-3188-CAAB-08296BE690A9}" name="Judith Reay" initials="JR" userId="S::jreay@britishlegion.org.uk::6f1f5cd1-1580-4527-a30b-434e452b3f46" providerId="AD"/>
  <p188:author id="{EE356433-F2AA-AE06-0DE5-206BFEF48DB1}" name="Emily Fry" initials="EF" userId="S::efry@britishlegion.org.uk::12e4f0ca-3ab6-4200-93ee-0f9c409cdca4" providerId="AD"/>
  <p188:author id="{6A4FB459-3BE5-1F93-C3B6-6D225E8F98E7}" name="Yanto Evans" initials="YE" userId="S::yevans@britishlegion.org.uk::41993350-58b2-4f7c-a69a-98b57fd0ed19" providerId="AD"/>
  <p188:author id="{5EBF6E7C-E614-7D37-FBB1-4A93564A1CA7}" name="Clare Peppiatt" initials="CP" userId="S::cpeppiatt@britishlegion.org.uk::ec904f83-8924-4241-882c-b81e68b6c565" providerId="AD"/>
  <p188:author id="{F9941E7E-E159-E6B3-13D2-0CE59936305C}" name="Mandi Cox-Osborne" initials="MC" userId="S::mcox-osborne@britishlegion.org.uk::e56c73b2-afb8-4cdb-99fa-32a82270875c" providerId="AD"/>
  <p188:author id="{C04E35CD-276E-9698-971F-F878223BDB9D}" name="Poonam Vaja" initials="PV" userId="S::pvaja@britishlegion.org.uk::e1649979-1f16-4372-af51-a85e8e05582a" providerId="AD"/>
  <p188:author id="{EFBA0FE9-B016-97D7-FA00-58CCAF03AC8C}" name="Clare Peppiatt" initials="CP" userId="S::CPeppiatt@britishlegion.org.uk::ec904f83-8924-4241-882c-b81e68b6c565" providerId="AD"/>
  <p188:author id="{B25A47F9-4BC6-1B19-1ADC-AD1D2F21EF28}" name="Emily Fry" initials="EF" userId="S::EFry@britishlegion.org.uk::12e4f0ca-3ab6-4200-93ee-0f9c409cdca4" providerId="AD"/>
  <p188:author id="{19711BFB-09FD-35B2-5C7F-07E021EDFC32}" name="Poonam Vaja" initials="PV" userId="S::PVaja@britishlegion.org.uk::e1649979-1f16-4372-af51-a85e8e05582a" providerId="AD"/>
  <p188:author id="{D37022FE-62FC-499C-9210-A851C6DEE577}" name="Nicole Mayall" initials="NM" userId="S::nmayall@britishlegion.org.uk::5a2f811e-5561-45b7-be09-137f72e1e91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are Peppiatt" initials="CP" lastIdx="3" clrIdx="0">
    <p:extLst>
      <p:ext uri="{19B8F6BF-5375-455C-9EA6-DF929625EA0E}">
        <p15:presenceInfo xmlns:p15="http://schemas.microsoft.com/office/powerpoint/2012/main" userId="S::cpeppiatt@britishlegion.org.uk::ec904f83-8924-4241-882c-b81e68b6c5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57A7"/>
    <a:srgbClr val="CAE1F1"/>
    <a:srgbClr val="E5231A"/>
    <a:srgbClr val="01A357"/>
    <a:srgbClr val="82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FC4E30-28F6-401B-A036-ACD977E09696}" v="1" dt="2024-05-22T09:21:57.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A09A3-9453-4CDC-A0ED-8AA982991746}" type="datetimeFigureOut">
              <a:rPr lang="en-GB" smtClean="0"/>
              <a:t>22/05/2024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F3D61-1630-43BC-958F-F6E3B716DB7E}" type="slidenum">
              <a:rPr lang="en-GB" smtClean="0"/>
              <a:t>‹#›</a:t>
            </a:fld>
            <a:endParaRPr lang="en-GB"/>
          </a:p>
        </p:txBody>
      </p:sp>
    </p:spTree>
    <p:extLst>
      <p:ext uri="{BB962C8B-B14F-4D97-AF65-F5344CB8AC3E}">
        <p14:creationId xmlns:p14="http://schemas.microsoft.com/office/powerpoint/2010/main" val="119597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was great to see so many social media posts from both the public and you, coming back together again with your volunteers and making poppies available to the Nation.</a:t>
            </a:r>
          </a:p>
          <a:p>
            <a:endParaRPr lang="en-GB"/>
          </a:p>
          <a:p>
            <a:r>
              <a:rPr lang="en-GB"/>
              <a:t>Do we have any information to add here from supermarkets, corporates etc…</a:t>
            </a:r>
          </a:p>
        </p:txBody>
      </p:sp>
      <p:sp>
        <p:nvSpPr>
          <p:cNvPr id="4" name="Slide Number Placeholder 3"/>
          <p:cNvSpPr>
            <a:spLocks noGrp="1"/>
          </p:cNvSpPr>
          <p:nvPr>
            <p:ph type="sldNum" sz="quarter" idx="5"/>
          </p:nvPr>
        </p:nvSpPr>
        <p:spPr/>
        <p:txBody>
          <a:bodyPr/>
          <a:lstStyle/>
          <a:p>
            <a:fld id="{595F3D61-1630-43BC-958F-F6E3B716DB7E}" type="slidenum">
              <a:rPr lang="en-GB" smtClean="0"/>
              <a:t>2</a:t>
            </a:fld>
            <a:endParaRPr lang="en-GB"/>
          </a:p>
        </p:txBody>
      </p:sp>
    </p:spTree>
    <p:extLst>
      <p:ext uri="{BB962C8B-B14F-4D97-AF65-F5344CB8AC3E}">
        <p14:creationId xmlns:p14="http://schemas.microsoft.com/office/powerpoint/2010/main" val="2657670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20/25 mins </a:t>
            </a:r>
          </a:p>
        </p:txBody>
      </p:sp>
      <p:sp>
        <p:nvSpPr>
          <p:cNvPr id="4" name="Slide Number Placeholder 3"/>
          <p:cNvSpPr>
            <a:spLocks noGrp="1"/>
          </p:cNvSpPr>
          <p:nvPr>
            <p:ph type="sldNum" sz="quarter" idx="5"/>
          </p:nvPr>
        </p:nvSpPr>
        <p:spPr/>
        <p:txBody>
          <a:bodyPr/>
          <a:lstStyle/>
          <a:p>
            <a:fld id="{595F3D61-1630-43BC-958F-F6E3B716DB7E}" type="slidenum">
              <a:rPr lang="en-GB" smtClean="0"/>
              <a:t>3</a:t>
            </a:fld>
            <a:endParaRPr lang="en-GB"/>
          </a:p>
        </p:txBody>
      </p:sp>
    </p:spTree>
    <p:extLst>
      <p:ext uri="{BB962C8B-B14F-4D97-AF65-F5344CB8AC3E}">
        <p14:creationId xmlns:p14="http://schemas.microsoft.com/office/powerpoint/2010/main" val="37526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Beneficiary quote: (removed from slide – but still worth speaking about)</a:t>
            </a:r>
          </a:p>
          <a:p>
            <a:endParaRPr lang="en-GB"/>
          </a:p>
          <a:p>
            <a:endParaRPr lang="en-GB"/>
          </a:p>
        </p:txBody>
      </p:sp>
      <p:sp>
        <p:nvSpPr>
          <p:cNvPr id="4" name="Slide Number Placeholder 3"/>
          <p:cNvSpPr>
            <a:spLocks noGrp="1"/>
          </p:cNvSpPr>
          <p:nvPr>
            <p:ph type="sldNum" sz="quarter" idx="5"/>
          </p:nvPr>
        </p:nvSpPr>
        <p:spPr/>
        <p:txBody>
          <a:bodyPr/>
          <a:lstStyle/>
          <a:p>
            <a:fld id="{706E4119-1FE4-4E88-BA82-1B68BCC96978}" type="slidenum">
              <a:rPr lang="en-GB" smtClean="0"/>
              <a:t>4</a:t>
            </a:fld>
            <a:endParaRPr lang="en-GB"/>
          </a:p>
        </p:txBody>
      </p:sp>
    </p:spTree>
    <p:extLst>
      <p:ext uri="{BB962C8B-B14F-4D97-AF65-F5344CB8AC3E}">
        <p14:creationId xmlns:p14="http://schemas.microsoft.com/office/powerpoint/2010/main" val="72297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Giles to add images from county</a:t>
            </a:r>
          </a:p>
        </p:txBody>
      </p:sp>
      <p:sp>
        <p:nvSpPr>
          <p:cNvPr id="4" name="Slide Number Placeholder 3"/>
          <p:cNvSpPr>
            <a:spLocks noGrp="1"/>
          </p:cNvSpPr>
          <p:nvPr>
            <p:ph type="sldNum" sz="quarter" idx="5"/>
          </p:nvPr>
        </p:nvSpPr>
        <p:spPr/>
        <p:txBody>
          <a:bodyPr/>
          <a:lstStyle/>
          <a:p>
            <a:fld id="{595F3D61-1630-43BC-958F-F6E3B716DB7E}" type="slidenum">
              <a:rPr lang="en-GB" smtClean="0"/>
              <a:t>7</a:t>
            </a:fld>
            <a:endParaRPr lang="en-GB"/>
          </a:p>
        </p:txBody>
      </p:sp>
    </p:spTree>
    <p:extLst>
      <p:ext uri="{BB962C8B-B14F-4D97-AF65-F5344CB8AC3E}">
        <p14:creationId xmlns:p14="http://schemas.microsoft.com/office/powerpoint/2010/main" val="2249302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95F3D61-1630-43BC-958F-F6E3B716DB7E}" type="slidenum">
              <a:rPr lang="en-GB" smtClean="0"/>
              <a:t>8</a:t>
            </a:fld>
            <a:endParaRPr lang="en-GB"/>
          </a:p>
        </p:txBody>
      </p:sp>
    </p:spTree>
    <p:extLst>
      <p:ext uri="{BB962C8B-B14F-4D97-AF65-F5344CB8AC3E}">
        <p14:creationId xmlns:p14="http://schemas.microsoft.com/office/powerpoint/2010/main" val="1459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Content Slide_plain">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146320" y="124170"/>
            <a:ext cx="2735262" cy="216169"/>
          </a:xfrm>
          <a:prstGeom prst="rect">
            <a:avLst/>
          </a:prstGeom>
        </p:spPr>
        <p:txBody>
          <a:bodyPr/>
          <a:lstStyle>
            <a:lvl1pPr marL="0" indent="0">
              <a:buNone/>
              <a:defRPr sz="1050"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7" name="Content Placeholder 6"/>
          <p:cNvSpPr>
            <a:spLocks noGrp="1"/>
          </p:cNvSpPr>
          <p:nvPr>
            <p:ph sz="quarter" idx="14" hasCustomPrompt="1"/>
          </p:nvPr>
        </p:nvSpPr>
        <p:spPr>
          <a:xfrm>
            <a:off x="4339925" y="93572"/>
            <a:ext cx="3536950"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2"/>
          <p:cNvSpPr>
            <a:spLocks noGrp="1"/>
          </p:cNvSpPr>
          <p:nvPr>
            <p:ph type="body" sz="quarter" idx="15" hasCustomPrompt="1"/>
          </p:nvPr>
        </p:nvSpPr>
        <p:spPr>
          <a:xfrm>
            <a:off x="4740769" y="6496215"/>
            <a:ext cx="2735262" cy="216169"/>
          </a:xfrm>
          <a:prstGeom prst="rect">
            <a:avLst/>
          </a:prstGeom>
        </p:spPr>
        <p:txBody>
          <a:bodyPr/>
          <a:lstStyle>
            <a:lvl1pPr marL="0" indent="0" algn="ctr">
              <a:buNone/>
              <a:defRPr sz="1050"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
        <p:nvSpPr>
          <p:cNvPr id="10" name="Text Placeholder 2"/>
          <p:cNvSpPr>
            <a:spLocks noGrp="1"/>
          </p:cNvSpPr>
          <p:nvPr>
            <p:ph type="body" sz="quarter" idx="16" hasCustomPrompt="1"/>
          </p:nvPr>
        </p:nvSpPr>
        <p:spPr>
          <a:xfrm>
            <a:off x="9335218" y="119602"/>
            <a:ext cx="2735262" cy="216169"/>
          </a:xfrm>
          <a:prstGeom prst="rect">
            <a:avLst/>
          </a:prstGeom>
        </p:spPr>
        <p:txBody>
          <a:bodyPr/>
          <a:lstStyle>
            <a:lvl1pPr marL="0" indent="0" algn="r">
              <a:buNone/>
              <a:defRPr sz="1050" baseline="0">
                <a:solidFill>
                  <a:srgbClr val="0257A7"/>
                </a:solidFill>
                <a:latin typeface="Arial" panose="020B0604020202020204" pitchFamily="34" charset="0"/>
                <a:cs typeface="Arial" panose="020B0604020202020204" pitchFamily="34" charset="0"/>
              </a:defRPr>
            </a:lvl1pPr>
          </a:lstStyle>
          <a:p>
            <a:pPr lvl="0"/>
            <a:r>
              <a:rPr lang="en-GB"/>
              <a:t>&lt;#&gt;</a:t>
            </a:r>
          </a:p>
        </p:txBody>
      </p:sp>
    </p:spTree>
    <p:extLst>
      <p:ext uri="{BB962C8B-B14F-4D97-AF65-F5344CB8AC3E}">
        <p14:creationId xmlns:p14="http://schemas.microsoft.com/office/powerpoint/2010/main" val="1619673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379413" y="474663"/>
            <a:ext cx="11422062" cy="5891212"/>
          </a:xfrm>
          <a:prstGeom prst="rect">
            <a:avLst/>
          </a:prstGeom>
        </p:spPr>
        <p:txBody>
          <a:bodyPr/>
          <a:lstStyle>
            <a:lvl1pPr>
              <a:defRPr baseline="0">
                <a:solidFill>
                  <a:schemeClr val="bg1"/>
                </a:solidFill>
                <a:latin typeface="Arial" panose="020B0604020202020204" pitchFamily="34" charset="0"/>
                <a:cs typeface="Arial" panose="020B0604020202020204" pitchFamily="34" charset="0"/>
              </a:defRPr>
            </a:lvl1pPr>
          </a:lstStyle>
          <a:p>
            <a:r>
              <a:rPr lang="en-GB">
                <a:latin typeface="Arial" panose="020B0604020202020204" pitchFamily="34" charset="0"/>
                <a:cs typeface="Arial" panose="020B0604020202020204" pitchFamily="34" charset="0"/>
              </a:rPr>
              <a:t>This slide can be used to show a relevant image or as a divider between topics. Click the icon to insert an image.</a:t>
            </a:r>
            <a:endParaRPr lang="en-GB"/>
          </a:p>
        </p:txBody>
      </p:sp>
      <p:sp>
        <p:nvSpPr>
          <p:cNvPr id="10" name="Text Placeholder 2"/>
          <p:cNvSpPr>
            <a:spLocks noGrp="1"/>
          </p:cNvSpPr>
          <p:nvPr>
            <p:ph type="body" sz="quarter" idx="13" hasCustomPrompt="1"/>
          </p:nvPr>
        </p:nvSpPr>
        <p:spPr>
          <a:xfrm>
            <a:off x="146320" y="124170"/>
            <a:ext cx="2735262" cy="216169"/>
          </a:xfrm>
          <a:prstGeom prst="rect">
            <a:avLst/>
          </a:prstGeom>
        </p:spPr>
        <p:txBody>
          <a:bodyPr/>
          <a:lstStyle>
            <a:lvl1pPr marL="0" indent="0">
              <a:buNone/>
              <a:defRPr sz="1050" baseline="0">
                <a:solidFill>
                  <a:schemeClr val="bg1"/>
                </a:solidFill>
                <a:latin typeface="Arial" panose="020B0604020202020204" pitchFamily="34" charset="0"/>
                <a:cs typeface="Arial" panose="020B0604020202020204" pitchFamily="34" charset="0"/>
              </a:defRPr>
            </a:lvl1pPr>
          </a:lstStyle>
          <a:p>
            <a:pPr lvl="0"/>
            <a:r>
              <a:rPr lang="en-GB"/>
              <a:t>Royal British Legion</a:t>
            </a:r>
          </a:p>
        </p:txBody>
      </p:sp>
      <p:sp>
        <p:nvSpPr>
          <p:cNvPr id="11" name="Content Placeholder 6"/>
          <p:cNvSpPr>
            <a:spLocks noGrp="1"/>
          </p:cNvSpPr>
          <p:nvPr>
            <p:ph sz="quarter" idx="14" hasCustomPrompt="1"/>
          </p:nvPr>
        </p:nvSpPr>
        <p:spPr>
          <a:xfrm>
            <a:off x="4339925" y="93572"/>
            <a:ext cx="3536950" cy="277364"/>
          </a:xfrm>
          <a:prstGeom prst="rect">
            <a:avLst/>
          </a:prstGeom>
        </p:spPr>
        <p:txBody>
          <a:bodyPr/>
          <a:lstStyle>
            <a:lvl1pPr marL="0" indent="0" algn="ctr">
              <a:buNone/>
              <a:defRPr sz="1200" b="1" baseline="0">
                <a:solidFill>
                  <a:schemeClr val="bg1"/>
                </a:solidFill>
                <a:latin typeface="Arial" panose="020B0604020202020204" pitchFamily="34" charset="0"/>
                <a:cs typeface="Arial" panose="020B0604020202020204" pitchFamily="34" charset="0"/>
              </a:defRPr>
            </a:lvl1pPr>
          </a:lstStyle>
          <a:p>
            <a:pPr lvl="0"/>
            <a:r>
              <a:rPr lang="en-GB"/>
              <a:t>Presentation title</a:t>
            </a:r>
          </a:p>
        </p:txBody>
      </p:sp>
      <p:sp>
        <p:nvSpPr>
          <p:cNvPr id="12" name="Text Placeholder 2"/>
          <p:cNvSpPr>
            <a:spLocks noGrp="1"/>
          </p:cNvSpPr>
          <p:nvPr>
            <p:ph type="body" sz="quarter" idx="15" hasCustomPrompt="1"/>
          </p:nvPr>
        </p:nvSpPr>
        <p:spPr>
          <a:xfrm>
            <a:off x="4740769" y="6496215"/>
            <a:ext cx="2735262" cy="216169"/>
          </a:xfrm>
          <a:prstGeom prst="rect">
            <a:avLst/>
          </a:prstGeom>
        </p:spPr>
        <p:txBody>
          <a:bodyPr/>
          <a:lstStyle>
            <a:lvl1pPr marL="0" indent="0" algn="ctr">
              <a:buNone/>
              <a:defRPr sz="1050" baseline="0">
                <a:solidFill>
                  <a:schemeClr val="bg1"/>
                </a:solidFill>
                <a:latin typeface="Arial" panose="020B0604020202020204" pitchFamily="34" charset="0"/>
                <a:cs typeface="Arial" panose="020B0604020202020204" pitchFamily="34" charset="0"/>
              </a:defRPr>
            </a:lvl1pPr>
          </a:lstStyle>
          <a:p>
            <a:pPr lvl="0"/>
            <a:r>
              <a:rPr lang="en-GB"/>
              <a:t>00 Month, 2021</a:t>
            </a:r>
          </a:p>
        </p:txBody>
      </p:sp>
      <p:sp>
        <p:nvSpPr>
          <p:cNvPr id="13" name="Text Placeholder 2"/>
          <p:cNvSpPr>
            <a:spLocks noGrp="1"/>
          </p:cNvSpPr>
          <p:nvPr>
            <p:ph type="body" sz="quarter" idx="16" hasCustomPrompt="1"/>
          </p:nvPr>
        </p:nvSpPr>
        <p:spPr>
          <a:xfrm>
            <a:off x="9335218" y="119602"/>
            <a:ext cx="2735262" cy="216169"/>
          </a:xfrm>
          <a:prstGeom prst="rect">
            <a:avLst/>
          </a:prstGeom>
        </p:spPr>
        <p:txBody>
          <a:bodyPr/>
          <a:lstStyle>
            <a:lvl1pPr marL="0" indent="0" algn="r">
              <a:buNone/>
              <a:defRPr sz="1050" baseline="0">
                <a:solidFill>
                  <a:schemeClr val="bg1"/>
                </a:solidFill>
                <a:latin typeface="Arial" panose="020B0604020202020204" pitchFamily="34" charset="0"/>
                <a:cs typeface="Arial" panose="020B0604020202020204" pitchFamily="34" charset="0"/>
              </a:defRPr>
            </a:lvl1pPr>
          </a:lstStyle>
          <a:p>
            <a:pPr lvl="0"/>
            <a:r>
              <a:rPr lang="en-GB"/>
              <a:t>&lt;#&gt;</a:t>
            </a:r>
          </a:p>
        </p:txBody>
      </p:sp>
    </p:spTree>
    <p:extLst>
      <p:ext uri="{BB962C8B-B14F-4D97-AF65-F5344CB8AC3E}">
        <p14:creationId xmlns:p14="http://schemas.microsoft.com/office/powerpoint/2010/main" val="1386543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Content Slide_no imag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146320" y="124170"/>
            <a:ext cx="2735262" cy="216169"/>
          </a:xfrm>
          <a:prstGeom prst="rect">
            <a:avLst/>
          </a:prstGeom>
        </p:spPr>
        <p:txBody>
          <a:bodyPr/>
          <a:lstStyle>
            <a:lvl1pPr marL="0" indent="0">
              <a:buNone/>
              <a:defRPr sz="1050"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7" name="Content Placeholder 6"/>
          <p:cNvSpPr>
            <a:spLocks noGrp="1"/>
          </p:cNvSpPr>
          <p:nvPr>
            <p:ph sz="quarter" idx="14" hasCustomPrompt="1"/>
          </p:nvPr>
        </p:nvSpPr>
        <p:spPr>
          <a:xfrm>
            <a:off x="4339925" y="93572"/>
            <a:ext cx="3536950"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2"/>
          <p:cNvSpPr>
            <a:spLocks noGrp="1"/>
          </p:cNvSpPr>
          <p:nvPr>
            <p:ph type="body" sz="quarter" idx="15" hasCustomPrompt="1"/>
          </p:nvPr>
        </p:nvSpPr>
        <p:spPr>
          <a:xfrm>
            <a:off x="4740769" y="6496215"/>
            <a:ext cx="2735262" cy="216169"/>
          </a:xfrm>
          <a:prstGeom prst="rect">
            <a:avLst/>
          </a:prstGeom>
        </p:spPr>
        <p:txBody>
          <a:bodyPr/>
          <a:lstStyle>
            <a:lvl1pPr marL="0" indent="0" algn="ctr">
              <a:buNone/>
              <a:defRPr sz="1050"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
        <p:nvSpPr>
          <p:cNvPr id="10" name="Text Placeholder 2"/>
          <p:cNvSpPr>
            <a:spLocks noGrp="1"/>
          </p:cNvSpPr>
          <p:nvPr>
            <p:ph type="body" sz="quarter" idx="16" hasCustomPrompt="1"/>
          </p:nvPr>
        </p:nvSpPr>
        <p:spPr>
          <a:xfrm>
            <a:off x="9335218" y="119602"/>
            <a:ext cx="2735262" cy="216169"/>
          </a:xfrm>
          <a:prstGeom prst="rect">
            <a:avLst/>
          </a:prstGeom>
        </p:spPr>
        <p:txBody>
          <a:bodyPr/>
          <a:lstStyle>
            <a:lvl1pPr marL="0" indent="0" algn="r">
              <a:buNone/>
              <a:defRPr sz="1050"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6" name="Text Placeholder 8"/>
          <p:cNvSpPr>
            <a:spLocks noGrp="1"/>
          </p:cNvSpPr>
          <p:nvPr>
            <p:ph type="body" sz="quarter" idx="18" hasCustomPrompt="1"/>
          </p:nvPr>
        </p:nvSpPr>
        <p:spPr>
          <a:xfrm>
            <a:off x="353684" y="784225"/>
            <a:ext cx="11447524" cy="958311"/>
          </a:xfrm>
          <a:prstGeom prst="rect">
            <a:avLst/>
          </a:prstGeom>
        </p:spPr>
        <p:txBody>
          <a:bodyPr/>
          <a:lstStyle>
            <a:lvl1pPr marL="0" indent="0" algn="l">
              <a:buNone/>
              <a:defRPr sz="2800" b="1"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A 28pt Arial Bold left aligned title would go here, and it can go on to a second line</a:t>
            </a:r>
          </a:p>
        </p:txBody>
      </p:sp>
      <p:sp>
        <p:nvSpPr>
          <p:cNvPr id="9" name="Text Placeholder 8"/>
          <p:cNvSpPr>
            <a:spLocks noGrp="1"/>
          </p:cNvSpPr>
          <p:nvPr>
            <p:ph type="body" sz="quarter" idx="19" hasCustomPrompt="1"/>
          </p:nvPr>
        </p:nvSpPr>
        <p:spPr>
          <a:xfrm>
            <a:off x="353684" y="2155825"/>
            <a:ext cx="11447523" cy="3848160"/>
          </a:xfrm>
          <a:prstGeom prst="rect">
            <a:avLst/>
          </a:prstGeom>
        </p:spPr>
        <p:txBody>
          <a:bodyPr/>
          <a:lstStyle>
            <a:lvl1pPr marL="285750" indent="-285750" algn="l">
              <a:spcAft>
                <a:spcPts val="1200"/>
              </a:spcAft>
              <a:buFont typeface="Arial" panose="020B0604020202020204" pitchFamily="34" charset="0"/>
              <a:buChar char="•"/>
              <a:defRPr sz="2000"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This slide can be used for a conclusion, a closing slide for the presentation</a:t>
            </a:r>
          </a:p>
          <a:p>
            <a:pPr lvl="0"/>
            <a:r>
              <a:rPr lang="en-GB"/>
              <a:t>Be sure to keep these bullet points simple and relevant</a:t>
            </a:r>
          </a:p>
          <a:p>
            <a:pPr lvl="0"/>
            <a:endParaRPr lang="en-GB"/>
          </a:p>
          <a:p>
            <a:pPr lvl="0"/>
            <a:endParaRPr lang="en-GB"/>
          </a:p>
        </p:txBody>
      </p:sp>
    </p:spTree>
    <p:extLst>
      <p:ext uri="{BB962C8B-B14F-4D97-AF65-F5344CB8AC3E}">
        <p14:creationId xmlns:p14="http://schemas.microsoft.com/office/powerpoint/2010/main" val="2606231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Title Slide_blue">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7620105D-7CBD-F944-BCF7-8056602C5F79}"/>
              </a:ext>
            </a:extLst>
          </p:cNvPr>
          <p:cNvSpPr>
            <a:spLocks noGrp="1"/>
          </p:cNvSpPr>
          <p:nvPr>
            <p:ph type="title" hasCustomPrompt="1"/>
          </p:nvPr>
        </p:nvSpPr>
        <p:spPr/>
        <p:txBody>
          <a:bodyPr/>
          <a:lstStyle/>
          <a:p>
            <a:r>
              <a:rPr lang="en-GB"/>
              <a:t>Presentation title goes here</a:t>
            </a:r>
            <a:br>
              <a:rPr lang="en-GB"/>
            </a:br>
            <a:r>
              <a:rPr lang="en-GB"/>
              <a:t>second line</a:t>
            </a:r>
            <a:endParaRPr lang="en-US"/>
          </a:p>
        </p:txBody>
      </p:sp>
    </p:spTree>
    <p:extLst>
      <p:ext uri="{BB962C8B-B14F-4D97-AF65-F5344CB8AC3E}">
        <p14:creationId xmlns:p14="http://schemas.microsoft.com/office/powerpoint/2010/main" val="376872830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Title Slide_re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434FA4E-EDEE-E940-B486-C860C4ACE5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90972A45-4C6A-0044-9605-63745C94AD67}"/>
              </a:ext>
            </a:extLst>
          </p:cNvPr>
          <p:cNvSpPr>
            <a:spLocks noGrp="1"/>
          </p:cNvSpPr>
          <p:nvPr>
            <p:ph type="title" hasCustomPrompt="1"/>
          </p:nvPr>
        </p:nvSpPr>
        <p:spPr>
          <a:xfrm>
            <a:off x="1989632" y="1624964"/>
            <a:ext cx="8210056" cy="1325563"/>
          </a:xfrm>
        </p:spPr>
        <p:txBody>
          <a:bodyPr/>
          <a:lstStyle/>
          <a:p>
            <a:r>
              <a:rPr lang="en-GB"/>
              <a:t>Presentation title goes here</a:t>
            </a:r>
            <a:br>
              <a:rPr lang="en-GB"/>
            </a:br>
            <a:r>
              <a:rPr lang="en-GB"/>
              <a:t>second line</a:t>
            </a:r>
            <a:endParaRPr lang="en-US"/>
          </a:p>
        </p:txBody>
      </p:sp>
    </p:spTree>
    <p:extLst>
      <p:ext uri="{BB962C8B-B14F-4D97-AF65-F5344CB8AC3E}">
        <p14:creationId xmlns:p14="http://schemas.microsoft.com/office/powerpoint/2010/main" val="136068374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plain colour background_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5AFE240-DEA2-0E40-B105-0BF0B1ED0385}"/>
              </a:ext>
            </a:extLst>
          </p:cNvPr>
          <p:cNvSpPr>
            <a:spLocks noGrp="1"/>
          </p:cNvSpPr>
          <p:nvPr>
            <p:ph type="body" sz="quarter" idx="11" hasCustomPrompt="1"/>
          </p:nvPr>
        </p:nvSpPr>
        <p:spPr>
          <a:xfrm>
            <a:off x="362368" y="1314450"/>
            <a:ext cx="11448632" cy="4248150"/>
          </a:xfrm>
        </p:spPr>
        <p:txBody>
          <a:bodyPr/>
          <a:lstStyle/>
          <a:p>
            <a:pPr lvl="0"/>
            <a:r>
              <a:rPr lang="en-GB"/>
              <a:t>18pt Arial body copy goes here</a:t>
            </a:r>
            <a:endParaRPr lang="en-US"/>
          </a:p>
        </p:txBody>
      </p:sp>
      <p:sp>
        <p:nvSpPr>
          <p:cNvPr id="7" name="Text Placeholder 6">
            <a:extLst>
              <a:ext uri="{FF2B5EF4-FFF2-40B4-BE49-F238E27FC236}">
                <a16:creationId xmlns:a16="http://schemas.microsoft.com/office/drawing/2014/main" id="{43789A5E-2A0B-0C4C-836D-0F3A1DAACE90}"/>
              </a:ext>
            </a:extLst>
          </p:cNvPr>
          <p:cNvSpPr>
            <a:spLocks noGrp="1"/>
          </p:cNvSpPr>
          <p:nvPr>
            <p:ph type="body" sz="quarter" idx="12" hasCustomPrompt="1"/>
          </p:nvPr>
        </p:nvSpPr>
        <p:spPr>
          <a:xfrm>
            <a:off x="361950" y="476250"/>
            <a:ext cx="11449050" cy="629791"/>
          </a:xfrm>
        </p:spPr>
        <p:txBody>
          <a:bodyPr>
            <a:noAutofit/>
          </a:bodyPr>
          <a:lstStyle>
            <a:lvl1pPr>
              <a:defRPr sz="4400"/>
            </a:lvl1pPr>
            <a:lvl2pPr>
              <a:defRPr sz="2400"/>
            </a:lvl2pPr>
            <a:lvl3pPr>
              <a:defRPr sz="2400"/>
            </a:lvl3pPr>
            <a:lvl4pPr>
              <a:defRPr sz="2400"/>
            </a:lvl4pPr>
            <a:lvl5pPr>
              <a:defRPr sz="2400"/>
            </a:lvl5pPr>
          </a:lstStyle>
          <a:p>
            <a:pPr lvl="0"/>
            <a:r>
              <a:rPr lang="en-GB"/>
              <a:t>44pt Arial title goes here</a:t>
            </a:r>
            <a:endParaRPr lang="en-US"/>
          </a:p>
        </p:txBody>
      </p:sp>
    </p:spTree>
    <p:extLst>
      <p:ext uri="{BB962C8B-B14F-4D97-AF65-F5344CB8AC3E}">
        <p14:creationId xmlns:p14="http://schemas.microsoft.com/office/powerpoint/2010/main" val="1763558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plain colour background_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5AFE240-DEA2-0E40-B105-0BF0B1ED0385}"/>
              </a:ext>
            </a:extLst>
          </p:cNvPr>
          <p:cNvSpPr>
            <a:spLocks noGrp="1"/>
          </p:cNvSpPr>
          <p:nvPr>
            <p:ph type="body" sz="quarter" idx="11" hasCustomPrompt="1"/>
          </p:nvPr>
        </p:nvSpPr>
        <p:spPr>
          <a:xfrm>
            <a:off x="362368" y="1314450"/>
            <a:ext cx="11448632" cy="4248150"/>
          </a:xfrm>
        </p:spPr>
        <p:txBody>
          <a:bodyPr/>
          <a:lstStyle>
            <a:lvl1pPr marL="285750" indent="-285750">
              <a:buFont typeface="Arial" panose="020B0604020202020204" pitchFamily="34" charset="0"/>
              <a:buChar char="•"/>
              <a:defRPr/>
            </a:lvl1pPr>
          </a:lstStyle>
          <a:p>
            <a:pPr lvl="0"/>
            <a:r>
              <a:rPr lang="en-GB"/>
              <a:t>18pt Gill Sans body copy goes here</a:t>
            </a:r>
            <a:endParaRPr lang="en-US"/>
          </a:p>
        </p:txBody>
      </p:sp>
      <p:sp>
        <p:nvSpPr>
          <p:cNvPr id="7" name="Text Placeholder 6">
            <a:extLst>
              <a:ext uri="{FF2B5EF4-FFF2-40B4-BE49-F238E27FC236}">
                <a16:creationId xmlns:a16="http://schemas.microsoft.com/office/drawing/2014/main" id="{43789A5E-2A0B-0C4C-836D-0F3A1DAACE90}"/>
              </a:ext>
            </a:extLst>
          </p:cNvPr>
          <p:cNvSpPr>
            <a:spLocks noGrp="1"/>
          </p:cNvSpPr>
          <p:nvPr>
            <p:ph type="body" sz="quarter" idx="12" hasCustomPrompt="1"/>
          </p:nvPr>
        </p:nvSpPr>
        <p:spPr>
          <a:xfrm>
            <a:off x="361950" y="476250"/>
            <a:ext cx="11449050" cy="629791"/>
          </a:xfrm>
        </p:spPr>
        <p:txBody>
          <a:bodyPr>
            <a:noAutofit/>
          </a:bodyPr>
          <a:lstStyle>
            <a:lvl1pPr>
              <a:defRPr sz="4400"/>
            </a:lvl1pPr>
            <a:lvl2pPr>
              <a:defRPr sz="2400"/>
            </a:lvl2pPr>
            <a:lvl3pPr>
              <a:defRPr sz="2400"/>
            </a:lvl3pPr>
            <a:lvl4pPr>
              <a:defRPr sz="2400"/>
            </a:lvl4pPr>
            <a:lvl5pPr>
              <a:defRPr sz="2400"/>
            </a:lvl5pPr>
          </a:lstStyle>
          <a:p>
            <a:pPr lvl="0"/>
            <a:r>
              <a:rPr lang="en-GB"/>
              <a:t>44pt Gill Sans title goes here</a:t>
            </a:r>
            <a:endParaRPr lang="en-US"/>
          </a:p>
        </p:txBody>
      </p:sp>
    </p:spTree>
    <p:extLst>
      <p:ext uri="{BB962C8B-B14F-4D97-AF65-F5344CB8AC3E}">
        <p14:creationId xmlns:p14="http://schemas.microsoft.com/office/powerpoint/2010/main" val="1763558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126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w plain colour background_blu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5AFE240-DEA2-0E40-B105-0BF0B1ED0385}"/>
              </a:ext>
            </a:extLst>
          </p:cNvPr>
          <p:cNvSpPr>
            <a:spLocks noGrp="1"/>
          </p:cNvSpPr>
          <p:nvPr>
            <p:ph type="body" sz="quarter" idx="11" hasCustomPrompt="1"/>
          </p:nvPr>
        </p:nvSpPr>
        <p:spPr>
          <a:xfrm>
            <a:off x="362368" y="1314450"/>
            <a:ext cx="11448632" cy="4248150"/>
          </a:xfrm>
        </p:spPr>
        <p:txBody>
          <a:bodyPr/>
          <a:lstStyle>
            <a:lvl1pPr marL="285750" indent="-285750">
              <a:buFont typeface="Arial" panose="020B0604020202020204" pitchFamily="34" charset="0"/>
              <a:buChar char="•"/>
              <a:defRPr/>
            </a:lvl1pPr>
          </a:lstStyle>
          <a:p>
            <a:pPr lvl="0"/>
            <a:r>
              <a:rPr lang="en-GB"/>
              <a:t>18pt Gill Sans body copy goes here</a:t>
            </a:r>
            <a:endParaRPr lang="en-US"/>
          </a:p>
        </p:txBody>
      </p:sp>
      <p:sp>
        <p:nvSpPr>
          <p:cNvPr id="7" name="Text Placeholder 6">
            <a:extLst>
              <a:ext uri="{FF2B5EF4-FFF2-40B4-BE49-F238E27FC236}">
                <a16:creationId xmlns:a16="http://schemas.microsoft.com/office/drawing/2014/main" id="{43789A5E-2A0B-0C4C-836D-0F3A1DAACE90}"/>
              </a:ext>
            </a:extLst>
          </p:cNvPr>
          <p:cNvSpPr>
            <a:spLocks noGrp="1"/>
          </p:cNvSpPr>
          <p:nvPr>
            <p:ph type="body" sz="quarter" idx="12" hasCustomPrompt="1"/>
          </p:nvPr>
        </p:nvSpPr>
        <p:spPr>
          <a:xfrm>
            <a:off x="361950" y="476250"/>
            <a:ext cx="11449050" cy="629791"/>
          </a:xfrm>
        </p:spPr>
        <p:txBody>
          <a:bodyPr>
            <a:noAutofit/>
          </a:bodyPr>
          <a:lstStyle>
            <a:lvl1pPr>
              <a:defRPr sz="4400"/>
            </a:lvl1pPr>
            <a:lvl2pPr>
              <a:defRPr sz="2400"/>
            </a:lvl2pPr>
            <a:lvl3pPr>
              <a:defRPr sz="2400"/>
            </a:lvl3pPr>
            <a:lvl4pPr>
              <a:defRPr sz="2400"/>
            </a:lvl4pPr>
            <a:lvl5pPr>
              <a:defRPr sz="2400"/>
            </a:lvl5pPr>
          </a:lstStyle>
          <a:p>
            <a:pPr lvl="0"/>
            <a:r>
              <a:rPr lang="en-GB"/>
              <a:t>44pt Gill Sans title goes here</a:t>
            </a:r>
            <a:endParaRPr lang="en-US"/>
          </a:p>
        </p:txBody>
      </p:sp>
    </p:spTree>
    <p:extLst>
      <p:ext uri="{BB962C8B-B14F-4D97-AF65-F5344CB8AC3E}">
        <p14:creationId xmlns:p14="http://schemas.microsoft.com/office/powerpoint/2010/main" val="2112754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plain colour background_blue_no log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5AFE240-DEA2-0E40-B105-0BF0B1ED0385}"/>
              </a:ext>
            </a:extLst>
          </p:cNvPr>
          <p:cNvSpPr>
            <a:spLocks noGrp="1"/>
          </p:cNvSpPr>
          <p:nvPr>
            <p:ph type="body" sz="quarter" idx="11" hasCustomPrompt="1"/>
          </p:nvPr>
        </p:nvSpPr>
        <p:spPr>
          <a:xfrm>
            <a:off x="362368" y="1314450"/>
            <a:ext cx="11448632" cy="5067300"/>
          </a:xfrm>
        </p:spPr>
        <p:txBody>
          <a:bodyPr/>
          <a:lstStyle>
            <a:lvl1pPr marL="285750" indent="-285750">
              <a:buFont typeface="Arial" panose="020B0604020202020204" pitchFamily="34" charset="0"/>
              <a:buChar char="•"/>
              <a:defRPr/>
            </a:lvl1pPr>
          </a:lstStyle>
          <a:p>
            <a:pPr lvl="0"/>
            <a:r>
              <a:rPr lang="en-GB"/>
              <a:t>18pt Gill Sans body copy goes here</a:t>
            </a:r>
            <a:endParaRPr lang="en-US"/>
          </a:p>
        </p:txBody>
      </p:sp>
      <p:sp>
        <p:nvSpPr>
          <p:cNvPr id="7" name="Text Placeholder 6">
            <a:extLst>
              <a:ext uri="{FF2B5EF4-FFF2-40B4-BE49-F238E27FC236}">
                <a16:creationId xmlns:a16="http://schemas.microsoft.com/office/drawing/2014/main" id="{43789A5E-2A0B-0C4C-836D-0F3A1DAACE90}"/>
              </a:ext>
            </a:extLst>
          </p:cNvPr>
          <p:cNvSpPr>
            <a:spLocks noGrp="1"/>
          </p:cNvSpPr>
          <p:nvPr>
            <p:ph type="body" sz="quarter" idx="12" hasCustomPrompt="1"/>
          </p:nvPr>
        </p:nvSpPr>
        <p:spPr>
          <a:xfrm>
            <a:off x="361950" y="476250"/>
            <a:ext cx="11449050" cy="629791"/>
          </a:xfrm>
        </p:spPr>
        <p:txBody>
          <a:bodyPr>
            <a:noAutofit/>
          </a:bodyPr>
          <a:lstStyle>
            <a:lvl1pPr>
              <a:defRPr sz="4400"/>
            </a:lvl1pPr>
            <a:lvl2pPr>
              <a:defRPr sz="2400"/>
            </a:lvl2pPr>
            <a:lvl3pPr>
              <a:defRPr sz="2400"/>
            </a:lvl3pPr>
            <a:lvl4pPr>
              <a:defRPr sz="2400"/>
            </a:lvl4pPr>
            <a:lvl5pPr>
              <a:defRPr sz="2400"/>
            </a:lvl5pPr>
          </a:lstStyle>
          <a:p>
            <a:pPr lvl="0"/>
            <a:r>
              <a:rPr lang="en-GB"/>
              <a:t>44pt Gill Sans title goes here</a:t>
            </a:r>
            <a:endParaRPr lang="en-US"/>
          </a:p>
        </p:txBody>
      </p:sp>
    </p:spTree>
    <p:extLst>
      <p:ext uri="{BB962C8B-B14F-4D97-AF65-F5344CB8AC3E}">
        <p14:creationId xmlns:p14="http://schemas.microsoft.com/office/powerpoint/2010/main" val="786116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w plain colour background_white_no logo">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5AFE240-DEA2-0E40-B105-0BF0B1ED0385}"/>
              </a:ext>
            </a:extLst>
          </p:cNvPr>
          <p:cNvSpPr>
            <a:spLocks noGrp="1"/>
          </p:cNvSpPr>
          <p:nvPr>
            <p:ph type="body" sz="quarter" idx="11" hasCustomPrompt="1"/>
          </p:nvPr>
        </p:nvSpPr>
        <p:spPr>
          <a:xfrm>
            <a:off x="362368" y="1314450"/>
            <a:ext cx="11448632" cy="5067300"/>
          </a:xfrm>
        </p:spPr>
        <p:txBody>
          <a:bodyPr/>
          <a:lstStyle>
            <a:lvl1pPr marL="285750" indent="-285750">
              <a:buFont typeface="Arial" panose="020B0604020202020204" pitchFamily="34" charset="0"/>
              <a:buChar char="•"/>
              <a:defRPr/>
            </a:lvl1pPr>
          </a:lstStyle>
          <a:p>
            <a:pPr lvl="0"/>
            <a:r>
              <a:rPr lang="en-GB"/>
              <a:t>18pt Gill Sans body copy goes here</a:t>
            </a:r>
            <a:endParaRPr lang="en-US"/>
          </a:p>
        </p:txBody>
      </p:sp>
      <p:sp>
        <p:nvSpPr>
          <p:cNvPr id="7" name="Text Placeholder 6">
            <a:extLst>
              <a:ext uri="{FF2B5EF4-FFF2-40B4-BE49-F238E27FC236}">
                <a16:creationId xmlns:a16="http://schemas.microsoft.com/office/drawing/2014/main" id="{43789A5E-2A0B-0C4C-836D-0F3A1DAACE90}"/>
              </a:ext>
            </a:extLst>
          </p:cNvPr>
          <p:cNvSpPr>
            <a:spLocks noGrp="1"/>
          </p:cNvSpPr>
          <p:nvPr>
            <p:ph type="body" sz="quarter" idx="12" hasCustomPrompt="1"/>
          </p:nvPr>
        </p:nvSpPr>
        <p:spPr>
          <a:xfrm>
            <a:off x="361950" y="476250"/>
            <a:ext cx="11449050" cy="629791"/>
          </a:xfrm>
        </p:spPr>
        <p:txBody>
          <a:bodyPr>
            <a:noAutofit/>
          </a:bodyPr>
          <a:lstStyle>
            <a:lvl1pPr>
              <a:defRPr sz="4400"/>
            </a:lvl1pPr>
            <a:lvl2pPr>
              <a:defRPr sz="2400"/>
            </a:lvl2pPr>
            <a:lvl3pPr>
              <a:defRPr sz="2400"/>
            </a:lvl3pPr>
            <a:lvl4pPr>
              <a:defRPr sz="2400"/>
            </a:lvl4pPr>
            <a:lvl5pPr>
              <a:defRPr sz="2400"/>
            </a:lvl5pPr>
          </a:lstStyle>
          <a:p>
            <a:pPr lvl="0"/>
            <a:r>
              <a:rPr lang="en-GB"/>
              <a:t>44pt Gill Sans title goes here</a:t>
            </a:r>
            <a:endParaRPr lang="en-US"/>
          </a:p>
        </p:txBody>
      </p:sp>
    </p:spTree>
    <p:extLst>
      <p:ext uri="{BB962C8B-B14F-4D97-AF65-F5344CB8AC3E}">
        <p14:creationId xmlns:p14="http://schemas.microsoft.com/office/powerpoint/2010/main" val="424491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Content Slide_divid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sz="quarter" idx="13" hasCustomPrompt="1"/>
          </p:nvPr>
        </p:nvSpPr>
        <p:spPr>
          <a:xfrm>
            <a:off x="146320" y="124170"/>
            <a:ext cx="2735262" cy="216169"/>
          </a:xfrm>
          <a:prstGeom prst="rect">
            <a:avLst/>
          </a:prstGeom>
        </p:spPr>
        <p:txBody>
          <a:bodyPr/>
          <a:lstStyle>
            <a:lvl1pPr marL="0" indent="0">
              <a:buNone/>
              <a:defRPr sz="1050"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7" name="Content Placeholder 6"/>
          <p:cNvSpPr>
            <a:spLocks noGrp="1"/>
          </p:cNvSpPr>
          <p:nvPr>
            <p:ph sz="quarter" idx="14" hasCustomPrompt="1"/>
          </p:nvPr>
        </p:nvSpPr>
        <p:spPr>
          <a:xfrm>
            <a:off x="4339925" y="93572"/>
            <a:ext cx="3536950"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2"/>
          <p:cNvSpPr>
            <a:spLocks noGrp="1"/>
          </p:cNvSpPr>
          <p:nvPr>
            <p:ph type="body" sz="quarter" idx="15" hasCustomPrompt="1"/>
          </p:nvPr>
        </p:nvSpPr>
        <p:spPr>
          <a:xfrm>
            <a:off x="4740769" y="6496215"/>
            <a:ext cx="2735262" cy="216169"/>
          </a:xfrm>
          <a:prstGeom prst="rect">
            <a:avLst/>
          </a:prstGeom>
        </p:spPr>
        <p:txBody>
          <a:bodyPr/>
          <a:lstStyle>
            <a:lvl1pPr marL="0" indent="0" algn="ctr">
              <a:buNone/>
              <a:defRPr sz="1050"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
        <p:nvSpPr>
          <p:cNvPr id="9" name="Text Placeholder 2"/>
          <p:cNvSpPr>
            <a:spLocks noGrp="1"/>
          </p:cNvSpPr>
          <p:nvPr>
            <p:ph type="body" sz="quarter" idx="16" hasCustomPrompt="1"/>
          </p:nvPr>
        </p:nvSpPr>
        <p:spPr>
          <a:xfrm>
            <a:off x="9335218" y="119602"/>
            <a:ext cx="2735262" cy="216169"/>
          </a:xfrm>
          <a:prstGeom prst="rect">
            <a:avLst/>
          </a:prstGeom>
        </p:spPr>
        <p:txBody>
          <a:bodyPr/>
          <a:lstStyle>
            <a:lvl1pPr marL="0" indent="0" algn="r">
              <a:buNone/>
              <a:defRPr sz="1050" baseline="0">
                <a:solidFill>
                  <a:srgbClr val="0257A7"/>
                </a:solidFill>
                <a:latin typeface="Arial" panose="020B0604020202020204" pitchFamily="34" charset="0"/>
                <a:cs typeface="Arial" panose="020B0604020202020204" pitchFamily="34" charset="0"/>
              </a:defRPr>
            </a:lvl1pPr>
          </a:lstStyle>
          <a:p>
            <a:pPr lvl="0"/>
            <a:r>
              <a:rPr lang="en-GB"/>
              <a:t>&lt;#&gt;</a:t>
            </a:r>
          </a:p>
        </p:txBody>
      </p:sp>
    </p:spTree>
    <p:extLst>
      <p:ext uri="{BB962C8B-B14F-4D97-AF65-F5344CB8AC3E}">
        <p14:creationId xmlns:p14="http://schemas.microsoft.com/office/powerpoint/2010/main" val="35695327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lide_blu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00425F5-E83C-8E43-B824-29CB7697B4FA}"/>
              </a:ext>
            </a:extLst>
          </p:cNvPr>
          <p:cNvSpPr>
            <a:spLocks noGrp="1"/>
          </p:cNvSpPr>
          <p:nvPr>
            <p:ph type="title" hasCustomPrompt="1"/>
          </p:nvPr>
        </p:nvSpPr>
        <p:spPr>
          <a:xfrm>
            <a:off x="1693333" y="2727410"/>
            <a:ext cx="8805334" cy="1403177"/>
          </a:xfrm>
        </p:spPr>
        <p:txBody>
          <a:bodyPr/>
          <a:lstStyle/>
          <a:p>
            <a:r>
              <a:rPr lang="en-GB"/>
              <a:t>A centred section divider title</a:t>
            </a:r>
            <a:br>
              <a:rPr lang="en-GB"/>
            </a:br>
            <a:r>
              <a:rPr lang="en-GB"/>
              <a:t>goes here</a:t>
            </a:r>
            <a:endParaRPr lang="en-US"/>
          </a:p>
        </p:txBody>
      </p:sp>
    </p:spTree>
    <p:extLst>
      <p:ext uri="{BB962C8B-B14F-4D97-AF65-F5344CB8AC3E}">
        <p14:creationId xmlns:p14="http://schemas.microsoft.com/office/powerpoint/2010/main" val="967779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Slide_re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FE5887-D2B1-4D47-9D3C-04179EE71A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0" name="Title 1">
            <a:extLst>
              <a:ext uri="{FF2B5EF4-FFF2-40B4-BE49-F238E27FC236}">
                <a16:creationId xmlns:a16="http://schemas.microsoft.com/office/drawing/2014/main" id="{300425F5-E83C-8E43-B824-29CB7697B4FA}"/>
              </a:ext>
            </a:extLst>
          </p:cNvPr>
          <p:cNvSpPr>
            <a:spLocks noGrp="1"/>
          </p:cNvSpPr>
          <p:nvPr>
            <p:ph type="title" hasCustomPrompt="1"/>
          </p:nvPr>
        </p:nvSpPr>
        <p:spPr>
          <a:xfrm>
            <a:off x="1693333" y="2727410"/>
            <a:ext cx="8805334" cy="1403177"/>
          </a:xfrm>
        </p:spPr>
        <p:txBody>
          <a:bodyPr/>
          <a:lstStyle/>
          <a:p>
            <a:r>
              <a:rPr lang="en-GB"/>
              <a:t>A centred section divider title</a:t>
            </a:r>
            <a:br>
              <a:rPr lang="en-GB"/>
            </a:br>
            <a:r>
              <a:rPr lang="en-GB"/>
              <a:t>goes here</a:t>
            </a:r>
            <a:endParaRPr lang="en-US"/>
          </a:p>
        </p:txBody>
      </p:sp>
    </p:spTree>
    <p:extLst>
      <p:ext uri="{BB962C8B-B14F-4D97-AF65-F5344CB8AC3E}">
        <p14:creationId xmlns:p14="http://schemas.microsoft.com/office/powerpoint/2010/main" val="304105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ain Title Slide_blue">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7620105D-7CBD-F944-BCF7-8056602C5F79}"/>
              </a:ext>
            </a:extLst>
          </p:cNvPr>
          <p:cNvSpPr>
            <a:spLocks noGrp="1"/>
          </p:cNvSpPr>
          <p:nvPr>
            <p:ph type="title" hasCustomPrompt="1"/>
          </p:nvPr>
        </p:nvSpPr>
        <p:spPr/>
        <p:txBody>
          <a:bodyPr/>
          <a:lstStyle/>
          <a:p>
            <a:r>
              <a:rPr lang="en-GB"/>
              <a:t>Presentation title goes here</a:t>
            </a:r>
            <a:br>
              <a:rPr lang="en-GB"/>
            </a:br>
            <a:r>
              <a:rPr lang="en-GB"/>
              <a:t>second line</a:t>
            </a:r>
            <a:endParaRPr lang="en-US"/>
          </a:p>
        </p:txBody>
      </p:sp>
    </p:spTree>
    <p:extLst>
      <p:ext uri="{BB962C8B-B14F-4D97-AF65-F5344CB8AC3E}">
        <p14:creationId xmlns:p14="http://schemas.microsoft.com/office/powerpoint/2010/main" val="403426387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Slide_blue">
    <p:spTree>
      <p:nvGrpSpPr>
        <p:cNvPr id="1" name=""/>
        <p:cNvGrpSpPr/>
        <p:nvPr/>
      </p:nvGrpSpPr>
      <p:grpSpPr>
        <a:xfrm>
          <a:off x="0" y="0"/>
          <a:ext cx="0" cy="0"/>
          <a:chOff x="0" y="0"/>
          <a:chExt cx="0" cy="0"/>
        </a:xfrm>
      </p:grpSpPr>
      <p:sp>
        <p:nvSpPr>
          <p:cNvPr id="7" name="Text Placeholder 2"/>
          <p:cNvSpPr>
            <a:spLocks noGrp="1"/>
          </p:cNvSpPr>
          <p:nvPr>
            <p:ph type="body" sz="quarter" idx="13" hasCustomPrompt="1"/>
          </p:nvPr>
        </p:nvSpPr>
        <p:spPr>
          <a:xfrm>
            <a:off x="146320" y="124170"/>
            <a:ext cx="2735262" cy="216169"/>
          </a:xfrm>
          <a:prstGeom prst="rect">
            <a:avLst/>
          </a:prstGeom>
        </p:spPr>
        <p:txBody>
          <a:bodyPr/>
          <a:lstStyle>
            <a:lvl1pPr marL="0" indent="0">
              <a:buNone/>
              <a:defRPr sz="1050"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8" name="Content Placeholder 6"/>
          <p:cNvSpPr>
            <a:spLocks noGrp="1"/>
          </p:cNvSpPr>
          <p:nvPr>
            <p:ph sz="quarter" idx="14" hasCustomPrompt="1"/>
          </p:nvPr>
        </p:nvSpPr>
        <p:spPr>
          <a:xfrm>
            <a:off x="4339925" y="93572"/>
            <a:ext cx="3536950"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9" name="Text Placeholder 2"/>
          <p:cNvSpPr>
            <a:spLocks noGrp="1"/>
          </p:cNvSpPr>
          <p:nvPr>
            <p:ph type="body" sz="quarter" idx="16" hasCustomPrompt="1"/>
          </p:nvPr>
        </p:nvSpPr>
        <p:spPr>
          <a:xfrm>
            <a:off x="9335218" y="119602"/>
            <a:ext cx="2735262" cy="216169"/>
          </a:xfrm>
          <a:prstGeom prst="rect">
            <a:avLst/>
          </a:prstGeom>
        </p:spPr>
        <p:txBody>
          <a:bodyPr/>
          <a:lstStyle>
            <a:lvl1pPr marL="0" indent="0" algn="r">
              <a:buNone/>
              <a:defRPr sz="1050"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10" name="Text Placeholder 2"/>
          <p:cNvSpPr>
            <a:spLocks noGrp="1"/>
          </p:cNvSpPr>
          <p:nvPr>
            <p:ph type="body" sz="quarter" idx="10" hasCustomPrompt="1"/>
          </p:nvPr>
        </p:nvSpPr>
        <p:spPr>
          <a:xfrm>
            <a:off x="1989632" y="2790960"/>
            <a:ext cx="8212736" cy="1276080"/>
          </a:xfrm>
          <a:prstGeom prst="rect">
            <a:avLst/>
          </a:prstGeom>
        </p:spPr>
        <p:txBody>
          <a:bodyPr/>
          <a:lstStyle>
            <a:lvl1pPr marL="0" indent="0" algn="ctr">
              <a:buNone/>
              <a:defRPr sz="4400" b="0" baseline="0">
                <a:solidFill>
                  <a:schemeClr val="bg1"/>
                </a:solidFill>
                <a:latin typeface="Arial" panose="020B0604020202020204" pitchFamily="34" charset="0"/>
                <a:cs typeface="Arial" panose="020B0604020202020204" pitchFamily="34" charset="0"/>
              </a:defRPr>
            </a:lvl1pPr>
          </a:lstStyle>
          <a:p>
            <a:pPr lvl="0"/>
            <a:r>
              <a:rPr lang="en-GB"/>
              <a:t>A centred section divider title goes here</a:t>
            </a:r>
          </a:p>
        </p:txBody>
      </p:sp>
      <p:sp>
        <p:nvSpPr>
          <p:cNvPr id="11" name="Text Placeholder 2"/>
          <p:cNvSpPr>
            <a:spLocks noGrp="1"/>
          </p:cNvSpPr>
          <p:nvPr>
            <p:ph type="body" sz="quarter" idx="15" hasCustomPrompt="1"/>
          </p:nvPr>
        </p:nvSpPr>
        <p:spPr>
          <a:xfrm>
            <a:off x="4740769" y="6496215"/>
            <a:ext cx="2735262" cy="216169"/>
          </a:xfrm>
          <a:prstGeom prst="rect">
            <a:avLst/>
          </a:prstGeom>
        </p:spPr>
        <p:txBody>
          <a:bodyPr/>
          <a:lstStyle>
            <a:lvl1pPr marL="0" indent="0" algn="ctr">
              <a:buNone/>
              <a:defRPr sz="1050"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Tree>
    <p:extLst>
      <p:ext uri="{BB962C8B-B14F-4D97-AF65-F5344CB8AC3E}">
        <p14:creationId xmlns:p14="http://schemas.microsoft.com/office/powerpoint/2010/main" val="263547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Slide_r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7" name="Text Placeholder 2"/>
          <p:cNvSpPr>
            <a:spLocks noGrp="1"/>
          </p:cNvSpPr>
          <p:nvPr>
            <p:ph type="body" sz="quarter" idx="13" hasCustomPrompt="1"/>
          </p:nvPr>
        </p:nvSpPr>
        <p:spPr>
          <a:xfrm>
            <a:off x="146320" y="124170"/>
            <a:ext cx="2735262" cy="216169"/>
          </a:xfrm>
          <a:prstGeom prst="rect">
            <a:avLst/>
          </a:prstGeom>
        </p:spPr>
        <p:txBody>
          <a:bodyPr/>
          <a:lstStyle>
            <a:lvl1pPr marL="0" indent="0">
              <a:buNone/>
              <a:defRPr sz="1050" baseline="0">
                <a:solidFill>
                  <a:srgbClr val="E5231A"/>
                </a:solidFill>
                <a:latin typeface="Arial" panose="020B0604020202020204" pitchFamily="34" charset="0"/>
                <a:cs typeface="Arial" panose="020B0604020202020204" pitchFamily="34" charset="0"/>
              </a:defRPr>
            </a:lvl1pPr>
          </a:lstStyle>
          <a:p>
            <a:pPr lvl="0"/>
            <a:r>
              <a:rPr lang="en-GB"/>
              <a:t>Royal British Legion</a:t>
            </a:r>
          </a:p>
        </p:txBody>
      </p:sp>
      <p:sp>
        <p:nvSpPr>
          <p:cNvPr id="8" name="Content Placeholder 6"/>
          <p:cNvSpPr>
            <a:spLocks noGrp="1"/>
          </p:cNvSpPr>
          <p:nvPr>
            <p:ph sz="quarter" idx="14" hasCustomPrompt="1"/>
          </p:nvPr>
        </p:nvSpPr>
        <p:spPr>
          <a:xfrm>
            <a:off x="4339925" y="93572"/>
            <a:ext cx="3536950" cy="277364"/>
          </a:xfrm>
          <a:prstGeom prst="rect">
            <a:avLst/>
          </a:prstGeom>
        </p:spPr>
        <p:txBody>
          <a:bodyPr/>
          <a:lstStyle>
            <a:lvl1pPr marL="0" indent="0" algn="ctr">
              <a:buNone/>
              <a:defRPr sz="1200" b="1" baseline="0">
                <a:solidFill>
                  <a:srgbClr val="E5231A"/>
                </a:solidFill>
                <a:latin typeface="Arial" panose="020B0604020202020204" pitchFamily="34" charset="0"/>
                <a:cs typeface="Arial" panose="020B0604020202020204" pitchFamily="34" charset="0"/>
              </a:defRPr>
            </a:lvl1pPr>
          </a:lstStyle>
          <a:p>
            <a:pPr lvl="0"/>
            <a:r>
              <a:rPr lang="en-GB"/>
              <a:t>Presentation title</a:t>
            </a:r>
          </a:p>
        </p:txBody>
      </p:sp>
      <p:sp>
        <p:nvSpPr>
          <p:cNvPr id="9" name="Text Placeholder 2"/>
          <p:cNvSpPr>
            <a:spLocks noGrp="1"/>
          </p:cNvSpPr>
          <p:nvPr>
            <p:ph type="body" sz="quarter" idx="16" hasCustomPrompt="1"/>
          </p:nvPr>
        </p:nvSpPr>
        <p:spPr>
          <a:xfrm>
            <a:off x="9335218" y="119602"/>
            <a:ext cx="2735262" cy="216169"/>
          </a:xfrm>
          <a:prstGeom prst="rect">
            <a:avLst/>
          </a:prstGeom>
        </p:spPr>
        <p:txBody>
          <a:bodyPr/>
          <a:lstStyle>
            <a:lvl1pPr marL="0" indent="0" algn="r">
              <a:buNone/>
              <a:defRPr sz="1050" baseline="0">
                <a:solidFill>
                  <a:srgbClr val="E5231A"/>
                </a:solidFill>
                <a:latin typeface="Arial" panose="020B0604020202020204" pitchFamily="34" charset="0"/>
                <a:cs typeface="Arial" panose="020B0604020202020204" pitchFamily="34" charset="0"/>
              </a:defRPr>
            </a:lvl1pPr>
          </a:lstStyle>
          <a:p>
            <a:pPr lvl="0"/>
            <a:r>
              <a:rPr lang="en-GB"/>
              <a:t>&lt;#&gt;</a:t>
            </a:r>
          </a:p>
        </p:txBody>
      </p:sp>
      <p:sp>
        <p:nvSpPr>
          <p:cNvPr id="10" name="Text Placeholder 2"/>
          <p:cNvSpPr>
            <a:spLocks noGrp="1"/>
          </p:cNvSpPr>
          <p:nvPr>
            <p:ph type="body" sz="quarter" idx="10" hasCustomPrompt="1"/>
          </p:nvPr>
        </p:nvSpPr>
        <p:spPr>
          <a:xfrm>
            <a:off x="1989632" y="2790960"/>
            <a:ext cx="8212736" cy="1276080"/>
          </a:xfrm>
          <a:prstGeom prst="rect">
            <a:avLst/>
          </a:prstGeom>
        </p:spPr>
        <p:txBody>
          <a:bodyPr/>
          <a:lstStyle>
            <a:lvl1pPr marL="0" indent="0" algn="ctr">
              <a:buNone/>
              <a:defRPr sz="4400" b="0" baseline="0">
                <a:solidFill>
                  <a:schemeClr val="bg1"/>
                </a:solidFill>
                <a:latin typeface="Arial" panose="020B0604020202020204" pitchFamily="34" charset="0"/>
                <a:cs typeface="Arial" panose="020B0604020202020204" pitchFamily="34" charset="0"/>
              </a:defRPr>
            </a:lvl1pPr>
          </a:lstStyle>
          <a:p>
            <a:pPr lvl="0"/>
            <a:r>
              <a:rPr lang="en-GB"/>
              <a:t>A centred section divider title goes here</a:t>
            </a:r>
          </a:p>
        </p:txBody>
      </p:sp>
      <p:sp>
        <p:nvSpPr>
          <p:cNvPr id="11" name="Text Placeholder 2"/>
          <p:cNvSpPr>
            <a:spLocks noGrp="1"/>
          </p:cNvSpPr>
          <p:nvPr>
            <p:ph type="body" sz="quarter" idx="15" hasCustomPrompt="1"/>
          </p:nvPr>
        </p:nvSpPr>
        <p:spPr>
          <a:xfrm>
            <a:off x="4740769" y="6496215"/>
            <a:ext cx="2735262" cy="216169"/>
          </a:xfrm>
          <a:prstGeom prst="rect">
            <a:avLst/>
          </a:prstGeom>
        </p:spPr>
        <p:txBody>
          <a:bodyPr/>
          <a:lstStyle>
            <a:lvl1pPr marL="0" indent="0" algn="ctr">
              <a:buNone/>
              <a:defRPr sz="1050" baseline="0">
                <a:solidFill>
                  <a:srgbClr val="E5231A"/>
                </a:solidFill>
                <a:latin typeface="Arial" panose="020B0604020202020204" pitchFamily="34" charset="0"/>
                <a:cs typeface="Arial" panose="020B0604020202020204" pitchFamily="34" charset="0"/>
              </a:defRPr>
            </a:lvl1pPr>
          </a:lstStyle>
          <a:p>
            <a:pPr lvl="0"/>
            <a:r>
              <a:rPr lang="en-GB"/>
              <a:t>00 Month, 2021</a:t>
            </a:r>
          </a:p>
        </p:txBody>
      </p:sp>
    </p:spTree>
    <p:extLst>
      <p:ext uri="{BB962C8B-B14F-4D97-AF65-F5344CB8AC3E}">
        <p14:creationId xmlns:p14="http://schemas.microsoft.com/office/powerpoint/2010/main" val="405922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Slide_blue img1 v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253"/>
            <a:ext cx="12192000" cy="6858000"/>
          </a:xfrm>
          <a:prstGeom prst="rect">
            <a:avLst/>
          </a:prstGeom>
        </p:spPr>
      </p:pic>
      <p:sp>
        <p:nvSpPr>
          <p:cNvPr id="7" name="Text Placeholder 2"/>
          <p:cNvSpPr>
            <a:spLocks noGrp="1"/>
          </p:cNvSpPr>
          <p:nvPr>
            <p:ph type="body" sz="quarter" idx="13" hasCustomPrompt="1"/>
          </p:nvPr>
        </p:nvSpPr>
        <p:spPr>
          <a:xfrm>
            <a:off x="146320" y="124170"/>
            <a:ext cx="2735262" cy="216169"/>
          </a:xfrm>
          <a:prstGeom prst="rect">
            <a:avLst/>
          </a:prstGeom>
        </p:spPr>
        <p:txBody>
          <a:bodyPr/>
          <a:lstStyle>
            <a:lvl1pPr marL="0" indent="0">
              <a:buNone/>
              <a:defRPr sz="1050"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8" name="Content Placeholder 6"/>
          <p:cNvSpPr>
            <a:spLocks noGrp="1"/>
          </p:cNvSpPr>
          <p:nvPr>
            <p:ph sz="quarter" idx="14" hasCustomPrompt="1"/>
          </p:nvPr>
        </p:nvSpPr>
        <p:spPr>
          <a:xfrm>
            <a:off x="4339925" y="93572"/>
            <a:ext cx="3536950"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9" name="Text Placeholder 2"/>
          <p:cNvSpPr>
            <a:spLocks noGrp="1"/>
          </p:cNvSpPr>
          <p:nvPr>
            <p:ph type="body" sz="quarter" idx="16" hasCustomPrompt="1"/>
          </p:nvPr>
        </p:nvSpPr>
        <p:spPr>
          <a:xfrm>
            <a:off x="9335218" y="119602"/>
            <a:ext cx="2735262" cy="216169"/>
          </a:xfrm>
          <a:prstGeom prst="rect">
            <a:avLst/>
          </a:prstGeom>
        </p:spPr>
        <p:txBody>
          <a:bodyPr/>
          <a:lstStyle>
            <a:lvl1pPr marL="0" indent="0" algn="r">
              <a:buNone/>
              <a:defRPr sz="1050"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10" name="Text Placeholder 2"/>
          <p:cNvSpPr>
            <a:spLocks noGrp="1"/>
          </p:cNvSpPr>
          <p:nvPr>
            <p:ph type="body" sz="quarter" idx="10" hasCustomPrompt="1"/>
          </p:nvPr>
        </p:nvSpPr>
        <p:spPr>
          <a:xfrm>
            <a:off x="793630" y="2404770"/>
            <a:ext cx="4882551" cy="2048459"/>
          </a:xfrm>
          <a:prstGeom prst="rect">
            <a:avLst/>
          </a:prstGeom>
        </p:spPr>
        <p:txBody>
          <a:bodyPr/>
          <a:lstStyle>
            <a:lvl1pPr marL="0" indent="0" algn="ctr">
              <a:buNone/>
              <a:defRPr sz="4400" b="0" baseline="0">
                <a:solidFill>
                  <a:schemeClr val="bg1"/>
                </a:solidFill>
                <a:latin typeface="Arial" panose="020B0604020202020204" pitchFamily="34" charset="0"/>
                <a:cs typeface="Arial" panose="020B0604020202020204" pitchFamily="34" charset="0"/>
              </a:defRPr>
            </a:lvl1pPr>
          </a:lstStyle>
          <a:p>
            <a:pPr lvl="0"/>
            <a:r>
              <a:rPr lang="en-GB"/>
              <a:t>A centred section divider title goes here</a:t>
            </a:r>
          </a:p>
        </p:txBody>
      </p:sp>
      <p:sp>
        <p:nvSpPr>
          <p:cNvPr id="11" name="Text Placeholder 2"/>
          <p:cNvSpPr>
            <a:spLocks noGrp="1"/>
          </p:cNvSpPr>
          <p:nvPr>
            <p:ph type="body" sz="quarter" idx="15" hasCustomPrompt="1"/>
          </p:nvPr>
        </p:nvSpPr>
        <p:spPr>
          <a:xfrm>
            <a:off x="4740769" y="6496215"/>
            <a:ext cx="2735262" cy="216169"/>
          </a:xfrm>
          <a:prstGeom prst="rect">
            <a:avLst/>
          </a:prstGeom>
        </p:spPr>
        <p:txBody>
          <a:bodyPr/>
          <a:lstStyle>
            <a:lvl1pPr marL="0" indent="0" algn="ctr">
              <a:buNone/>
              <a:defRPr sz="1050"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Tree>
    <p:extLst>
      <p:ext uri="{BB962C8B-B14F-4D97-AF65-F5344CB8AC3E}">
        <p14:creationId xmlns:p14="http://schemas.microsoft.com/office/powerpoint/2010/main" val="24480414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ction Divider Slide_blu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00425F5-E83C-8E43-B824-29CB7697B4FA}"/>
              </a:ext>
            </a:extLst>
          </p:cNvPr>
          <p:cNvSpPr>
            <a:spLocks noGrp="1"/>
          </p:cNvSpPr>
          <p:nvPr>
            <p:ph type="title" hasCustomPrompt="1"/>
          </p:nvPr>
        </p:nvSpPr>
        <p:spPr>
          <a:xfrm>
            <a:off x="1693333" y="2727410"/>
            <a:ext cx="8805334" cy="1403177"/>
          </a:xfrm>
        </p:spPr>
        <p:txBody>
          <a:bodyPr/>
          <a:lstStyle/>
          <a:p>
            <a:r>
              <a:rPr lang="en-GB"/>
              <a:t>A centred section divider title</a:t>
            </a:r>
            <a:br>
              <a:rPr lang="en-GB"/>
            </a:br>
            <a:r>
              <a:rPr lang="en-GB"/>
              <a:t>goes here</a:t>
            </a:r>
            <a:endParaRPr lang="en-US"/>
          </a:p>
        </p:txBody>
      </p:sp>
    </p:spTree>
    <p:extLst>
      <p:ext uri="{BB962C8B-B14F-4D97-AF65-F5344CB8AC3E}">
        <p14:creationId xmlns:p14="http://schemas.microsoft.com/office/powerpoint/2010/main" val="54720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_right image 1">
    <p:spTree>
      <p:nvGrpSpPr>
        <p:cNvPr id="1" name=""/>
        <p:cNvGrpSpPr/>
        <p:nvPr/>
      </p:nvGrpSpPr>
      <p:grpSpPr>
        <a:xfrm>
          <a:off x="0" y="0"/>
          <a:ext cx="0" cy="0"/>
          <a:chOff x="0" y="0"/>
          <a:chExt cx="0" cy="0"/>
        </a:xfrm>
      </p:grpSpPr>
      <p:sp>
        <p:nvSpPr>
          <p:cNvPr id="2" name="Text Placeholder 2"/>
          <p:cNvSpPr>
            <a:spLocks noGrp="1"/>
          </p:cNvSpPr>
          <p:nvPr>
            <p:ph type="body" sz="quarter" idx="13" hasCustomPrompt="1"/>
          </p:nvPr>
        </p:nvSpPr>
        <p:spPr>
          <a:xfrm>
            <a:off x="146320" y="124170"/>
            <a:ext cx="2735262" cy="216169"/>
          </a:xfrm>
          <a:prstGeom prst="rect">
            <a:avLst/>
          </a:prstGeom>
        </p:spPr>
        <p:txBody>
          <a:bodyPr/>
          <a:lstStyle>
            <a:lvl1pPr marL="0" indent="0">
              <a:buNone/>
              <a:defRPr sz="1050"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3" name="Content Placeholder 6"/>
          <p:cNvSpPr>
            <a:spLocks noGrp="1"/>
          </p:cNvSpPr>
          <p:nvPr>
            <p:ph sz="quarter" idx="14" hasCustomPrompt="1"/>
          </p:nvPr>
        </p:nvSpPr>
        <p:spPr>
          <a:xfrm>
            <a:off x="4339925" y="93572"/>
            <a:ext cx="3536950"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4" name="Text Placeholder 2"/>
          <p:cNvSpPr>
            <a:spLocks noGrp="1"/>
          </p:cNvSpPr>
          <p:nvPr>
            <p:ph type="body" sz="quarter" idx="15" hasCustomPrompt="1"/>
          </p:nvPr>
        </p:nvSpPr>
        <p:spPr>
          <a:xfrm>
            <a:off x="4740769" y="6496215"/>
            <a:ext cx="2735262" cy="216169"/>
          </a:xfrm>
          <a:prstGeom prst="rect">
            <a:avLst/>
          </a:prstGeom>
        </p:spPr>
        <p:txBody>
          <a:bodyPr/>
          <a:lstStyle>
            <a:lvl1pPr marL="0" indent="0" algn="ctr">
              <a:buNone/>
              <a:defRPr sz="1050"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
        <p:nvSpPr>
          <p:cNvPr id="5" name="Text Placeholder 2"/>
          <p:cNvSpPr>
            <a:spLocks noGrp="1"/>
          </p:cNvSpPr>
          <p:nvPr>
            <p:ph type="body" sz="quarter" idx="16" hasCustomPrompt="1"/>
          </p:nvPr>
        </p:nvSpPr>
        <p:spPr>
          <a:xfrm>
            <a:off x="9335218" y="119602"/>
            <a:ext cx="2735262" cy="216169"/>
          </a:xfrm>
          <a:prstGeom prst="rect">
            <a:avLst/>
          </a:prstGeom>
        </p:spPr>
        <p:txBody>
          <a:bodyPr/>
          <a:lstStyle>
            <a:lvl1pPr marL="0" indent="0" algn="r">
              <a:buNone/>
              <a:defRPr sz="1050"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7" name="Picture Placeholder 6"/>
          <p:cNvSpPr>
            <a:spLocks noGrp="1"/>
          </p:cNvSpPr>
          <p:nvPr>
            <p:ph type="pic" sz="quarter" idx="17"/>
          </p:nvPr>
        </p:nvSpPr>
        <p:spPr>
          <a:xfrm>
            <a:off x="6478438" y="785005"/>
            <a:ext cx="5365629" cy="5218980"/>
          </a:xfrm>
          <a:prstGeom prst="rect">
            <a:avLst/>
          </a:prstGeom>
        </p:spPr>
        <p:txBody>
          <a:bodyPr/>
          <a:lstStyle/>
          <a:p>
            <a:endParaRPr lang="en-GB"/>
          </a:p>
        </p:txBody>
      </p:sp>
      <p:sp>
        <p:nvSpPr>
          <p:cNvPr id="9" name="Text Placeholder 8"/>
          <p:cNvSpPr>
            <a:spLocks noGrp="1"/>
          </p:cNvSpPr>
          <p:nvPr>
            <p:ph type="body" sz="quarter" idx="18" hasCustomPrompt="1"/>
          </p:nvPr>
        </p:nvSpPr>
        <p:spPr>
          <a:xfrm>
            <a:off x="353834" y="784225"/>
            <a:ext cx="5365750" cy="958311"/>
          </a:xfrm>
          <a:prstGeom prst="rect">
            <a:avLst/>
          </a:prstGeom>
        </p:spPr>
        <p:txBody>
          <a:bodyPr/>
          <a:lstStyle>
            <a:lvl1pPr marL="0" indent="0" algn="l">
              <a:buNone/>
              <a:defRPr sz="2400" b="1"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24pt left aligned title would go here and it can run onto a second line</a:t>
            </a:r>
          </a:p>
        </p:txBody>
      </p:sp>
      <p:sp>
        <p:nvSpPr>
          <p:cNvPr id="10" name="Text Placeholder 8"/>
          <p:cNvSpPr>
            <a:spLocks noGrp="1"/>
          </p:cNvSpPr>
          <p:nvPr>
            <p:ph type="body" sz="quarter" idx="19" hasCustomPrompt="1"/>
          </p:nvPr>
        </p:nvSpPr>
        <p:spPr>
          <a:xfrm>
            <a:off x="353834" y="2155825"/>
            <a:ext cx="5365750" cy="3848160"/>
          </a:xfrm>
          <a:prstGeom prst="rect">
            <a:avLst/>
          </a:prstGeom>
        </p:spPr>
        <p:txBody>
          <a:bodyPr/>
          <a:lstStyle>
            <a:lvl1pPr marL="285750" indent="-285750" algn="l">
              <a:spcAft>
                <a:spcPts val="1200"/>
              </a:spcAft>
              <a:buFont typeface="Arial" panose="020B0604020202020204" pitchFamily="34" charset="0"/>
              <a:buChar char="•"/>
              <a:defRPr sz="1800"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Use the layout options create a consistent and simple presentation</a:t>
            </a:r>
          </a:p>
          <a:p>
            <a:pPr lvl="0"/>
            <a:r>
              <a:rPr lang="en-GB"/>
              <a:t>Simplify and limit the number of words on each screen – use key phrases and include only essential information</a:t>
            </a:r>
          </a:p>
          <a:p>
            <a:pPr lvl="0"/>
            <a:r>
              <a:rPr lang="en-GB"/>
              <a:t>Use good quality images that reinforce and complement your message</a:t>
            </a:r>
          </a:p>
          <a:p>
            <a:pPr lvl="0"/>
            <a:endParaRPr lang="en-GB"/>
          </a:p>
          <a:p>
            <a:pPr lvl="0"/>
            <a:endParaRPr lang="en-GB"/>
          </a:p>
        </p:txBody>
      </p:sp>
    </p:spTree>
    <p:extLst>
      <p:ext uri="{BB962C8B-B14F-4D97-AF65-F5344CB8AC3E}">
        <p14:creationId xmlns:p14="http://schemas.microsoft.com/office/powerpoint/2010/main" val="96506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right image 3">
    <p:spTree>
      <p:nvGrpSpPr>
        <p:cNvPr id="1" name=""/>
        <p:cNvGrpSpPr/>
        <p:nvPr/>
      </p:nvGrpSpPr>
      <p:grpSpPr>
        <a:xfrm>
          <a:off x="0" y="0"/>
          <a:ext cx="0" cy="0"/>
          <a:chOff x="0" y="0"/>
          <a:chExt cx="0" cy="0"/>
        </a:xfrm>
      </p:grpSpPr>
      <p:sp>
        <p:nvSpPr>
          <p:cNvPr id="2" name="Text Placeholder 2"/>
          <p:cNvSpPr>
            <a:spLocks noGrp="1"/>
          </p:cNvSpPr>
          <p:nvPr>
            <p:ph type="body" sz="quarter" idx="13" hasCustomPrompt="1"/>
          </p:nvPr>
        </p:nvSpPr>
        <p:spPr>
          <a:xfrm>
            <a:off x="146320" y="124170"/>
            <a:ext cx="2735262" cy="216169"/>
          </a:xfrm>
          <a:prstGeom prst="rect">
            <a:avLst/>
          </a:prstGeom>
        </p:spPr>
        <p:txBody>
          <a:bodyPr/>
          <a:lstStyle>
            <a:lvl1pPr marL="0" indent="0">
              <a:buNone/>
              <a:defRPr sz="1050"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3" name="Content Placeholder 6"/>
          <p:cNvSpPr>
            <a:spLocks noGrp="1"/>
          </p:cNvSpPr>
          <p:nvPr>
            <p:ph sz="quarter" idx="14" hasCustomPrompt="1"/>
          </p:nvPr>
        </p:nvSpPr>
        <p:spPr>
          <a:xfrm>
            <a:off x="4339925" y="93572"/>
            <a:ext cx="3536950"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4" name="Text Placeholder 2"/>
          <p:cNvSpPr>
            <a:spLocks noGrp="1"/>
          </p:cNvSpPr>
          <p:nvPr>
            <p:ph type="body" sz="quarter" idx="15" hasCustomPrompt="1"/>
          </p:nvPr>
        </p:nvSpPr>
        <p:spPr>
          <a:xfrm>
            <a:off x="4740769" y="6496215"/>
            <a:ext cx="2735262" cy="216169"/>
          </a:xfrm>
          <a:prstGeom prst="rect">
            <a:avLst/>
          </a:prstGeom>
        </p:spPr>
        <p:txBody>
          <a:bodyPr/>
          <a:lstStyle>
            <a:lvl1pPr marL="0" indent="0" algn="ctr">
              <a:buNone/>
              <a:defRPr sz="1050"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
        <p:nvSpPr>
          <p:cNvPr id="5" name="Text Placeholder 2"/>
          <p:cNvSpPr>
            <a:spLocks noGrp="1"/>
          </p:cNvSpPr>
          <p:nvPr>
            <p:ph type="body" sz="quarter" idx="16" hasCustomPrompt="1"/>
          </p:nvPr>
        </p:nvSpPr>
        <p:spPr>
          <a:xfrm>
            <a:off x="9335218" y="119602"/>
            <a:ext cx="2735262" cy="216169"/>
          </a:xfrm>
          <a:prstGeom prst="rect">
            <a:avLst/>
          </a:prstGeom>
        </p:spPr>
        <p:txBody>
          <a:bodyPr/>
          <a:lstStyle>
            <a:lvl1pPr marL="0" indent="0" algn="r">
              <a:buNone/>
              <a:defRPr sz="1050"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7" name="Picture Placeholder 6"/>
          <p:cNvSpPr>
            <a:spLocks noGrp="1"/>
          </p:cNvSpPr>
          <p:nvPr>
            <p:ph type="pic" sz="quarter" idx="17"/>
          </p:nvPr>
        </p:nvSpPr>
        <p:spPr>
          <a:xfrm>
            <a:off x="6478438" y="785005"/>
            <a:ext cx="5365629" cy="2643995"/>
          </a:xfrm>
          <a:prstGeom prst="rect">
            <a:avLst/>
          </a:prstGeom>
        </p:spPr>
        <p:txBody>
          <a:bodyPr/>
          <a:lstStyle/>
          <a:p>
            <a:endParaRPr lang="en-GB"/>
          </a:p>
        </p:txBody>
      </p:sp>
      <p:sp>
        <p:nvSpPr>
          <p:cNvPr id="9" name="Text Placeholder 8"/>
          <p:cNvSpPr>
            <a:spLocks noGrp="1"/>
          </p:cNvSpPr>
          <p:nvPr>
            <p:ph type="body" sz="quarter" idx="18" hasCustomPrompt="1"/>
          </p:nvPr>
        </p:nvSpPr>
        <p:spPr>
          <a:xfrm>
            <a:off x="353834" y="784225"/>
            <a:ext cx="5365750" cy="958311"/>
          </a:xfrm>
          <a:prstGeom prst="rect">
            <a:avLst/>
          </a:prstGeom>
        </p:spPr>
        <p:txBody>
          <a:bodyPr/>
          <a:lstStyle>
            <a:lvl1pPr marL="0" indent="0" algn="l">
              <a:buNone/>
              <a:defRPr sz="2400" b="1"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24pt left aligned title would go here and it can run onto a second line</a:t>
            </a:r>
          </a:p>
        </p:txBody>
      </p:sp>
      <p:sp>
        <p:nvSpPr>
          <p:cNvPr id="11" name="Picture Placeholder 6"/>
          <p:cNvSpPr>
            <a:spLocks noGrp="1"/>
          </p:cNvSpPr>
          <p:nvPr>
            <p:ph type="pic" sz="quarter" idx="20"/>
          </p:nvPr>
        </p:nvSpPr>
        <p:spPr>
          <a:xfrm>
            <a:off x="6478438" y="3446252"/>
            <a:ext cx="5365629" cy="2643995"/>
          </a:xfrm>
          <a:prstGeom prst="rect">
            <a:avLst/>
          </a:prstGeom>
        </p:spPr>
        <p:txBody>
          <a:bodyPr/>
          <a:lstStyle/>
          <a:p>
            <a:endParaRPr lang="en-GB"/>
          </a:p>
        </p:txBody>
      </p:sp>
      <p:sp>
        <p:nvSpPr>
          <p:cNvPr id="12" name="Text Placeholder 8"/>
          <p:cNvSpPr>
            <a:spLocks noGrp="1"/>
          </p:cNvSpPr>
          <p:nvPr>
            <p:ph type="body" sz="quarter" idx="19" hasCustomPrompt="1"/>
          </p:nvPr>
        </p:nvSpPr>
        <p:spPr>
          <a:xfrm>
            <a:off x="353834" y="2155825"/>
            <a:ext cx="5365750" cy="3848160"/>
          </a:xfrm>
          <a:prstGeom prst="rect">
            <a:avLst/>
          </a:prstGeom>
        </p:spPr>
        <p:txBody>
          <a:bodyPr/>
          <a:lstStyle>
            <a:lvl1pPr marL="285750" indent="-285750" algn="l">
              <a:spcAft>
                <a:spcPts val="1200"/>
              </a:spcAft>
              <a:buFont typeface="Arial" panose="020B0604020202020204" pitchFamily="34" charset="0"/>
              <a:buChar char="•"/>
              <a:defRPr sz="1800"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Use appropriate imagery relating to the presentation. Avoid adding Clipart and animations</a:t>
            </a:r>
          </a:p>
          <a:p>
            <a:pPr lvl="0"/>
            <a:r>
              <a:rPr lang="en-GB"/>
              <a:t>Try to limit the number of slides – keep the presentation to the point</a:t>
            </a:r>
          </a:p>
          <a:p>
            <a:pPr lvl="0"/>
            <a:endParaRPr lang="en-GB"/>
          </a:p>
          <a:p>
            <a:pPr lvl="0"/>
            <a:endParaRPr lang="en-GB"/>
          </a:p>
        </p:txBody>
      </p:sp>
    </p:spTree>
    <p:extLst>
      <p:ext uri="{BB962C8B-B14F-4D97-AF65-F5344CB8AC3E}">
        <p14:creationId xmlns:p14="http://schemas.microsoft.com/office/powerpoint/2010/main" val="1174530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48887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6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506119-8AFD-D44C-B50C-4D2C550B4F27}"/>
              </a:ext>
            </a:extLst>
          </p:cNvPr>
          <p:cNvSpPr>
            <a:spLocks noGrp="1"/>
          </p:cNvSpPr>
          <p:nvPr>
            <p:ph type="body" idx="1"/>
          </p:nvPr>
        </p:nvSpPr>
        <p:spPr>
          <a:xfrm>
            <a:off x="362368" y="1145322"/>
            <a:ext cx="11444621" cy="43943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marL="2800350" marR="0" lvl="5" indent="-285750" algn="l" defTabSz="914400" rtl="0" eaLnBrk="1" fontAlgn="auto" latinLnBrk="0" hangingPunct="1">
              <a:lnSpc>
                <a:spcPct val="90000"/>
              </a:lnSpc>
              <a:spcBef>
                <a:spcPts val="500"/>
              </a:spcBef>
              <a:spcAft>
                <a:spcPts val="0"/>
              </a:spcAft>
              <a:buClrTx/>
              <a:buSzTx/>
              <a:tabLst/>
              <a:defRPr/>
            </a:pPr>
            <a:r>
              <a:rPr lang="en-GB"/>
              <a:t>Sixth level</a:t>
            </a:r>
            <a:endParaRPr lang="en-US"/>
          </a:p>
          <a:p>
            <a:pPr marL="3257550" marR="0" lvl="6" indent="-285750" algn="l" defTabSz="914400" rtl="0" eaLnBrk="1" fontAlgn="auto" latinLnBrk="0" hangingPunct="1">
              <a:lnSpc>
                <a:spcPct val="90000"/>
              </a:lnSpc>
              <a:spcBef>
                <a:spcPts val="500"/>
              </a:spcBef>
              <a:spcAft>
                <a:spcPts val="0"/>
              </a:spcAft>
              <a:buClrTx/>
              <a:buSzTx/>
              <a:tabLst/>
              <a:defRPr/>
            </a:pPr>
            <a:r>
              <a:rPr lang="en-GB"/>
              <a:t>Seventh level</a:t>
            </a:r>
            <a:endParaRPr lang="en-US"/>
          </a:p>
          <a:p>
            <a:pPr marL="3714750" marR="0" lvl="7" indent="-285750" algn="l" defTabSz="914400" rtl="0" eaLnBrk="1" fontAlgn="auto" latinLnBrk="0" hangingPunct="1">
              <a:lnSpc>
                <a:spcPct val="90000"/>
              </a:lnSpc>
              <a:spcBef>
                <a:spcPts val="500"/>
              </a:spcBef>
              <a:spcAft>
                <a:spcPts val="0"/>
              </a:spcAft>
              <a:buClrTx/>
              <a:buSzTx/>
              <a:tabLst/>
              <a:defRPr/>
            </a:pPr>
            <a:r>
              <a:rPr lang="en-GB"/>
              <a:t>Eighth level</a:t>
            </a:r>
          </a:p>
          <a:p>
            <a:pPr marL="4171950" marR="0" lvl="8" indent="-285750" algn="l" defTabSz="914400" rtl="0" eaLnBrk="1" fontAlgn="auto" latinLnBrk="0" hangingPunct="1">
              <a:lnSpc>
                <a:spcPct val="90000"/>
              </a:lnSpc>
              <a:spcBef>
                <a:spcPts val="500"/>
              </a:spcBef>
              <a:spcAft>
                <a:spcPts val="0"/>
              </a:spcAft>
              <a:buClrTx/>
              <a:buSzTx/>
              <a:tabLst/>
              <a:defRPr/>
            </a:pPr>
            <a:r>
              <a:rPr lang="en-GB"/>
              <a:t>Nineth level</a:t>
            </a:r>
            <a:endParaRPr lang="en-US"/>
          </a:p>
          <a:p>
            <a:pPr lvl="4"/>
            <a:endParaRPr lang="en-US"/>
          </a:p>
        </p:txBody>
      </p:sp>
    </p:spTree>
    <p:extLst>
      <p:ext uri="{BB962C8B-B14F-4D97-AF65-F5344CB8AC3E}">
        <p14:creationId xmlns:p14="http://schemas.microsoft.com/office/powerpoint/2010/main" val="2398973336"/>
      </p:ext>
    </p:extLst>
  </p:cSld>
  <p:clrMap bg1="lt1" tx1="dk1" bg2="lt2" tx2="dk2" accent1="accent1" accent2="accent2" accent3="accent3" accent4="accent4" accent5="accent5" accent6="accent6" hlink="hlink" folHlink="folHlink"/>
  <p:sldLayoutIdLst>
    <p:sldLayoutId id="2147483701" r:id="rId1"/>
  </p:sldLayoutIdLst>
  <p:hf hdr="0"/>
  <p:txStyles>
    <p:titleStyle>
      <a:lvl1pPr algn="l" defTabSz="914400" rtl="0" eaLnBrk="1" latinLnBrk="0" hangingPunct="1">
        <a:lnSpc>
          <a:spcPct val="90000"/>
        </a:lnSpc>
        <a:spcBef>
          <a:spcPct val="0"/>
        </a:spcBef>
        <a:buNone/>
        <a:defRPr sz="1200" b="1" kern="1200">
          <a:solidFill>
            <a:srgbClr val="0257A7"/>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0257A7"/>
          </a:solidFill>
          <a:latin typeface="Gill Sans MT" panose="020B0502020104020203" pitchFamily="34" charset="0"/>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800" b="1" kern="1200">
          <a:solidFill>
            <a:srgbClr val="0257A7"/>
          </a:solidFill>
          <a:latin typeface="Gill Sans MT" panose="020B0502020104020203" pitchFamily="34" charset="0"/>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1800" b="1" kern="1200">
          <a:solidFill>
            <a:srgbClr val="0257A7"/>
          </a:solidFill>
          <a:latin typeface="Gill Sans MT" panose="020B0502020104020203"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1" kern="1200">
          <a:solidFill>
            <a:srgbClr val="0257A7"/>
          </a:solidFill>
          <a:latin typeface="Gill Sans MT" panose="020B0502020104020203"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1" kern="1200">
          <a:solidFill>
            <a:srgbClr val="0257A7"/>
          </a:solidFill>
          <a:latin typeface="Gill Sans MT" panose="020B0502020104020203" pitchFamily="34" charset="0"/>
          <a:ea typeface="+mn-ea"/>
          <a:cs typeface="+mn-cs"/>
        </a:defRPr>
      </a:lvl5pPr>
      <a:lvl6pPr marL="25146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kern="1200">
          <a:solidFill>
            <a:srgbClr val="0257A7"/>
          </a:solidFill>
          <a:latin typeface="Gill Sans MT" panose="020B0502020104020203" pitchFamily="34" charset="0"/>
          <a:ea typeface="+mn-ea"/>
          <a:cs typeface="+mn-cs"/>
        </a:defRPr>
      </a:lvl6pPr>
      <a:lvl7pPr marL="29718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kern="1200">
          <a:solidFill>
            <a:srgbClr val="0257A7"/>
          </a:solidFill>
          <a:latin typeface="Gill Sans MT" panose="020B0502020104020203" pitchFamily="34" charset="0"/>
          <a:ea typeface="+mn-ea"/>
          <a:cs typeface="+mn-cs"/>
        </a:defRPr>
      </a:lvl7pPr>
      <a:lvl8pPr marL="34290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kern="1200">
          <a:solidFill>
            <a:srgbClr val="0257A7"/>
          </a:solidFill>
          <a:latin typeface="Gill Sans MT" panose="020B0502020104020203" pitchFamily="34" charset="0"/>
          <a:ea typeface="+mn-ea"/>
          <a:cs typeface="+mn-cs"/>
        </a:defRPr>
      </a:lvl8pPr>
      <a:lvl9pPr marL="38862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kern="1200">
          <a:solidFill>
            <a:srgbClr val="0257A7"/>
          </a:solidFill>
          <a:latin typeface="Gill Sans MT" panose="020B0502020104020203"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45EA1D-2408-2947-8E79-649607A35C0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le Placeholder 15">
            <a:extLst>
              <a:ext uri="{FF2B5EF4-FFF2-40B4-BE49-F238E27FC236}">
                <a16:creationId xmlns:a16="http://schemas.microsoft.com/office/drawing/2014/main" id="{937C409D-F8AA-3F4E-9E8B-08DEA3510BF2}"/>
              </a:ext>
            </a:extLst>
          </p:cNvPr>
          <p:cNvSpPr>
            <a:spLocks noGrp="1"/>
          </p:cNvSpPr>
          <p:nvPr>
            <p:ph type="title"/>
          </p:nvPr>
        </p:nvSpPr>
        <p:spPr>
          <a:xfrm>
            <a:off x="1693333" y="2727410"/>
            <a:ext cx="8805334" cy="1403177"/>
          </a:xfrm>
          <a:prstGeom prst="rect">
            <a:avLst/>
          </a:prstGeom>
        </p:spPr>
        <p:txBody>
          <a:bodyPr vert="horz" lIns="91440" tIns="45720" rIns="91440" bIns="45720" rtlCol="0" anchor="ctr">
            <a:noAutofit/>
          </a:bodyPr>
          <a:lstStyle/>
          <a:p>
            <a:pPr lvl="0"/>
            <a:r>
              <a:rPr lang="en-GB"/>
              <a:t>A centred section divider title</a:t>
            </a:r>
            <a:br>
              <a:rPr lang="en-GB"/>
            </a:br>
            <a:r>
              <a:rPr lang="en-GB"/>
              <a:t>goes here</a:t>
            </a:r>
          </a:p>
        </p:txBody>
      </p:sp>
    </p:spTree>
    <p:extLst>
      <p:ext uri="{BB962C8B-B14F-4D97-AF65-F5344CB8AC3E}">
        <p14:creationId xmlns:p14="http://schemas.microsoft.com/office/powerpoint/2010/main" val="2573078518"/>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ctr" defTabSz="914400" rtl="0" eaLnBrk="1" latinLnBrk="0" hangingPunct="1">
        <a:lnSpc>
          <a:spcPct val="90000"/>
        </a:lnSpc>
        <a:spcBef>
          <a:spcPct val="0"/>
        </a:spcBef>
        <a:buNone/>
        <a:defRPr sz="4400" b="0" i="0" kern="1200">
          <a:solidFill>
            <a:schemeClr val="bg1"/>
          </a:solidFill>
          <a:latin typeface="Gill Sans MT" panose="020B0502020104020203" pitchFamily="34" charset="0"/>
          <a:ea typeface="+mj-ea"/>
          <a:cs typeface="Arial" panose="020B0604020202020204" pitchFamily="34" charset="0"/>
        </a:defRPr>
      </a:lvl1pPr>
    </p:titleStyle>
    <p:body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i="0" kern="1200">
          <a:solidFill>
            <a:srgbClr val="0257A7"/>
          </a:solidFill>
          <a:latin typeface="Arial" panose="020B0604020202020204" pitchFamily="34" charset="0"/>
          <a:ea typeface="+mn-ea"/>
          <a:cs typeface="Arial" panose="020B0604020202020204" pitchFamily="34" charset="0"/>
        </a:defRPr>
      </a:lvl1pPr>
      <a:lvl2pPr marL="45720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i="0" kern="1200">
          <a:solidFill>
            <a:srgbClr val="0257A7"/>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200" b="1" i="0" kern="1200">
          <a:solidFill>
            <a:srgbClr val="0257A7"/>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200" b="1" i="0" kern="1200">
          <a:solidFill>
            <a:srgbClr val="0257A7"/>
          </a:solidFill>
          <a:latin typeface="+mn-lt"/>
          <a:ea typeface="+mn-ea"/>
          <a:cs typeface="+mn-cs"/>
        </a:defRPr>
      </a:lvl4pPr>
      <a:lvl5pPr marL="18288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200" b="1" i="0" kern="1200">
          <a:solidFill>
            <a:srgbClr val="0257A7"/>
          </a:solidFill>
          <a:latin typeface="+mn-lt"/>
          <a:ea typeface="+mn-ea"/>
          <a:cs typeface="+mn-cs"/>
        </a:defRPr>
      </a:lvl5pPr>
      <a:lvl6pPr marL="251460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kern="1200">
          <a:solidFill>
            <a:srgbClr val="0257A7"/>
          </a:solidFill>
          <a:latin typeface="+mn-lt"/>
          <a:ea typeface="+mn-ea"/>
          <a:cs typeface="+mn-cs"/>
        </a:defRPr>
      </a:lvl6pPr>
      <a:lvl7pPr marL="2971800" marR="0" indent="0" algn="r" defTabSz="914400" rtl="0" eaLnBrk="1" fontAlgn="auto" latinLnBrk="0" hangingPunct="1">
        <a:lnSpc>
          <a:spcPct val="90000"/>
        </a:lnSpc>
        <a:spcBef>
          <a:spcPts val="500"/>
        </a:spcBef>
        <a:spcAft>
          <a:spcPts val="0"/>
        </a:spcAft>
        <a:buClrTx/>
        <a:buSzTx/>
        <a:buFont typeface="Arial" panose="020B0604020202020204" pitchFamily="34" charset="0"/>
        <a:buNone/>
        <a:tabLst/>
        <a:defRPr sz="1200" b="1" kern="1200">
          <a:solidFill>
            <a:srgbClr val="0257A7"/>
          </a:solidFill>
          <a:latin typeface="+mn-lt"/>
          <a:ea typeface="+mn-ea"/>
          <a:cs typeface="+mn-cs"/>
        </a:defRPr>
      </a:lvl7pPr>
      <a:lvl8pPr marL="34290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200" b="1" kern="1200">
          <a:solidFill>
            <a:srgbClr val="0257A7"/>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b="1" kern="1200">
          <a:solidFill>
            <a:srgbClr val="0257A7"/>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8649395"/>
      </p:ext>
    </p:extLst>
  </p:cSld>
  <p:clrMap bg1="lt1" tx1="dk1" bg2="lt2" tx2="dk2" accent1="accent1" accent2="accent2" accent3="accent3" accent4="accent4" accent5="accent5" accent6="accent6" hlink="hlink" folHlink="folHlink"/>
  <p:sldLayoutIdLst>
    <p:sldLayoutId id="2147483702" r:id="rId1"/>
    <p:sldLayoutId id="2147483660" r:id="rId2"/>
    <p:sldLayoutId id="2147483703" r:id="rId3"/>
    <p:sldLayoutId id="214748367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7271013"/>
      </p:ext>
    </p:extLst>
  </p:cSld>
  <p:clrMap bg1="lt1" tx1="dk1" bg2="lt2" tx2="dk2" accent1="accent1" accent2="accent2" accent3="accent3" accent4="accent4" accent5="accent5" accent6="accent6" hlink="hlink" folHlink="folHlink"/>
  <p:sldLayoutIdLst>
    <p:sldLayoutId id="2147483664"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257A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302181"/>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82927136"/>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Placeholder 13">
            <a:extLst>
              <a:ext uri="{FF2B5EF4-FFF2-40B4-BE49-F238E27FC236}">
                <a16:creationId xmlns:a16="http://schemas.microsoft.com/office/drawing/2014/main" id="{CDE929BD-79C0-A147-B107-BBA93E8075D2}"/>
              </a:ext>
            </a:extLst>
          </p:cNvPr>
          <p:cNvSpPr>
            <a:spLocks noGrp="1"/>
          </p:cNvSpPr>
          <p:nvPr>
            <p:ph type="title"/>
          </p:nvPr>
        </p:nvSpPr>
        <p:spPr>
          <a:xfrm>
            <a:off x="1989632" y="1624964"/>
            <a:ext cx="8210056" cy="1325563"/>
          </a:xfrm>
          <a:prstGeom prst="rect">
            <a:avLst/>
          </a:prstGeom>
        </p:spPr>
        <p:txBody>
          <a:bodyPr vert="horz" lIns="91440" tIns="45720" rIns="91440" bIns="45720" rtlCol="0" anchor="ctr">
            <a:normAutofit/>
          </a:bodyPr>
          <a:lstStyle/>
          <a:p>
            <a:r>
              <a:rPr lang="en-GB"/>
              <a:t>Presentation title goes here</a:t>
            </a:r>
            <a:br>
              <a:rPr lang="en-GB"/>
            </a:br>
            <a:r>
              <a:rPr lang="en-GB"/>
              <a:t>second line</a:t>
            </a:r>
            <a:endParaRPr lang="en-US"/>
          </a:p>
        </p:txBody>
      </p:sp>
    </p:spTree>
    <p:extLst>
      <p:ext uri="{BB962C8B-B14F-4D97-AF65-F5344CB8AC3E}">
        <p14:creationId xmlns:p14="http://schemas.microsoft.com/office/powerpoint/2010/main" val="608162979"/>
      </p:ext>
    </p:extLst>
  </p:cSld>
  <p:clrMap bg1="lt1" tx1="dk1" bg2="lt2" tx2="dk2" accent1="accent1" accent2="accent2" accent3="accent3" accent4="accent4" accent5="accent5" accent6="accent6" hlink="hlink" folHlink="folHlink"/>
  <p:sldLayoutIdLst>
    <p:sldLayoutId id="2147483681" r:id="rId1"/>
    <p:sldLayoutId id="2147483682" r:id="rId2"/>
  </p:sldLayoutIdLst>
  <p:hf hdr="0"/>
  <p:txStyles>
    <p:titleStyle>
      <a:lvl1pPr algn="ctr" defTabSz="914400" rtl="0" eaLnBrk="1" latinLnBrk="0" hangingPunct="1">
        <a:lnSpc>
          <a:spcPct val="90000"/>
        </a:lnSpc>
        <a:spcBef>
          <a:spcPct val="0"/>
        </a:spcBef>
        <a:buNone/>
        <a:defRPr sz="4400" b="0" i="0" kern="1200">
          <a:solidFill>
            <a:schemeClr val="bg1"/>
          </a:solidFill>
          <a:latin typeface="Gill Sans MT" panose="020B0502020104020203" pitchFamily="34" charset="0"/>
          <a:ea typeface="+mj-ea"/>
          <a:cs typeface="Arial" panose="020B060402020202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4400" b="0" i="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4400" b="0" i="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506119-8AFD-D44C-B50C-4D2C550B4F27}"/>
              </a:ext>
            </a:extLst>
          </p:cNvPr>
          <p:cNvSpPr>
            <a:spLocks noGrp="1"/>
          </p:cNvSpPr>
          <p:nvPr>
            <p:ph type="body" idx="1"/>
          </p:nvPr>
        </p:nvSpPr>
        <p:spPr>
          <a:xfrm>
            <a:off x="362368" y="1145322"/>
            <a:ext cx="11444621" cy="43943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marL="2800350" marR="0" lvl="5" indent="-285750" algn="l" defTabSz="914400" rtl="0" eaLnBrk="1" fontAlgn="auto" latinLnBrk="0" hangingPunct="1">
              <a:lnSpc>
                <a:spcPct val="90000"/>
              </a:lnSpc>
              <a:spcBef>
                <a:spcPts val="500"/>
              </a:spcBef>
              <a:spcAft>
                <a:spcPts val="0"/>
              </a:spcAft>
              <a:buClrTx/>
              <a:buSzTx/>
              <a:tabLst/>
              <a:defRPr/>
            </a:pPr>
            <a:r>
              <a:rPr lang="en-GB"/>
              <a:t>Sixth level</a:t>
            </a:r>
            <a:endParaRPr lang="en-US"/>
          </a:p>
          <a:p>
            <a:pPr marL="3257550" marR="0" lvl="6" indent="-285750" algn="l" defTabSz="914400" rtl="0" eaLnBrk="1" fontAlgn="auto" latinLnBrk="0" hangingPunct="1">
              <a:lnSpc>
                <a:spcPct val="90000"/>
              </a:lnSpc>
              <a:spcBef>
                <a:spcPts val="500"/>
              </a:spcBef>
              <a:spcAft>
                <a:spcPts val="0"/>
              </a:spcAft>
              <a:buClrTx/>
              <a:buSzTx/>
              <a:tabLst/>
              <a:defRPr/>
            </a:pPr>
            <a:r>
              <a:rPr lang="en-GB"/>
              <a:t>Seventh level</a:t>
            </a:r>
            <a:endParaRPr lang="en-US"/>
          </a:p>
          <a:p>
            <a:pPr marL="3714750" marR="0" lvl="7" indent="-285750" algn="l" defTabSz="914400" rtl="0" eaLnBrk="1" fontAlgn="auto" latinLnBrk="0" hangingPunct="1">
              <a:lnSpc>
                <a:spcPct val="90000"/>
              </a:lnSpc>
              <a:spcBef>
                <a:spcPts val="500"/>
              </a:spcBef>
              <a:spcAft>
                <a:spcPts val="0"/>
              </a:spcAft>
              <a:buClrTx/>
              <a:buSzTx/>
              <a:tabLst/>
              <a:defRPr/>
            </a:pPr>
            <a:r>
              <a:rPr lang="en-GB"/>
              <a:t>Eighth level</a:t>
            </a:r>
          </a:p>
          <a:p>
            <a:pPr marL="4171950" marR="0" lvl="8" indent="-285750" algn="l" defTabSz="914400" rtl="0" eaLnBrk="1" fontAlgn="auto" latinLnBrk="0" hangingPunct="1">
              <a:lnSpc>
                <a:spcPct val="90000"/>
              </a:lnSpc>
              <a:spcBef>
                <a:spcPts val="500"/>
              </a:spcBef>
              <a:spcAft>
                <a:spcPts val="0"/>
              </a:spcAft>
              <a:buClrTx/>
              <a:buSzTx/>
              <a:tabLst/>
              <a:defRPr/>
            </a:pPr>
            <a:r>
              <a:rPr lang="en-GB"/>
              <a:t>Nineth level</a:t>
            </a:r>
            <a:endParaRPr lang="en-US"/>
          </a:p>
          <a:p>
            <a:pPr lvl="4"/>
            <a:endParaRPr lang="en-US"/>
          </a:p>
        </p:txBody>
      </p:sp>
      <p:pic>
        <p:nvPicPr>
          <p:cNvPr id="6" name="Picture 5">
            <a:extLst>
              <a:ext uri="{FF2B5EF4-FFF2-40B4-BE49-F238E27FC236}">
                <a16:creationId xmlns:a16="http://schemas.microsoft.com/office/drawing/2014/main" id="{469CAB6F-6D62-4155-9EE5-C064FA79618F}"/>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460807" y="5845130"/>
            <a:ext cx="1247742" cy="800159"/>
          </a:xfrm>
          <a:prstGeom prst="rect">
            <a:avLst/>
          </a:prstGeom>
        </p:spPr>
      </p:pic>
    </p:spTree>
    <p:extLst>
      <p:ext uri="{BB962C8B-B14F-4D97-AF65-F5344CB8AC3E}">
        <p14:creationId xmlns:p14="http://schemas.microsoft.com/office/powerpoint/2010/main" val="1029596783"/>
      </p:ext>
    </p:extLst>
  </p:cSld>
  <p:clrMap bg1="lt1" tx1="dk1" bg2="lt2" tx2="dk2" accent1="accent1" accent2="accent2" accent3="accent3" accent4="accent4" accent5="accent5" accent6="accent6" hlink="hlink" folHlink="folHlink"/>
  <p:sldLayoutIdLst>
    <p:sldLayoutId id="2147483749" r:id="rId1"/>
    <p:sldLayoutId id="2147483694" r:id="rId2"/>
    <p:sldLayoutId id="2147483747" r:id="rId3"/>
  </p:sldLayoutIdLst>
  <p:hf hdr="0"/>
  <p:txStyles>
    <p:titleStyle>
      <a:lvl1pPr algn="l" defTabSz="914400" rtl="0" eaLnBrk="1" latinLnBrk="0" hangingPunct="1">
        <a:lnSpc>
          <a:spcPct val="90000"/>
        </a:lnSpc>
        <a:spcBef>
          <a:spcPct val="0"/>
        </a:spcBef>
        <a:buNone/>
        <a:defRPr sz="1200" b="1" kern="1200">
          <a:solidFill>
            <a:srgbClr val="0257A7"/>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0257A7"/>
          </a:solidFill>
          <a:latin typeface="Gill Sans MT" panose="020B0502020104020203" pitchFamily="34" charset="0"/>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800" b="1" kern="1200">
          <a:solidFill>
            <a:srgbClr val="0257A7"/>
          </a:solidFill>
          <a:latin typeface="Gill Sans MT" panose="020B0502020104020203" pitchFamily="34" charset="0"/>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1800" b="1" kern="1200">
          <a:solidFill>
            <a:srgbClr val="0257A7"/>
          </a:solidFill>
          <a:latin typeface="Gill Sans MT" panose="020B0502020104020203"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1" kern="1200">
          <a:solidFill>
            <a:srgbClr val="0257A7"/>
          </a:solidFill>
          <a:latin typeface="Gill Sans MT" panose="020B0502020104020203"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1" kern="1200">
          <a:solidFill>
            <a:srgbClr val="0257A7"/>
          </a:solidFill>
          <a:latin typeface="Gill Sans MT" panose="020B0502020104020203" pitchFamily="34" charset="0"/>
          <a:ea typeface="+mn-ea"/>
          <a:cs typeface="+mn-cs"/>
        </a:defRPr>
      </a:lvl5pPr>
      <a:lvl6pPr marL="25146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kern="1200">
          <a:solidFill>
            <a:srgbClr val="0257A7"/>
          </a:solidFill>
          <a:latin typeface="Gill Sans MT" panose="020B0502020104020203" pitchFamily="34" charset="0"/>
          <a:ea typeface="+mn-ea"/>
          <a:cs typeface="+mn-cs"/>
        </a:defRPr>
      </a:lvl6pPr>
      <a:lvl7pPr marL="29718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kern="1200">
          <a:solidFill>
            <a:srgbClr val="0257A7"/>
          </a:solidFill>
          <a:latin typeface="Gill Sans MT" panose="020B0502020104020203" pitchFamily="34" charset="0"/>
          <a:ea typeface="+mn-ea"/>
          <a:cs typeface="+mn-cs"/>
        </a:defRPr>
      </a:lvl7pPr>
      <a:lvl8pPr marL="34290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kern="1200">
          <a:solidFill>
            <a:srgbClr val="0257A7"/>
          </a:solidFill>
          <a:latin typeface="Gill Sans MT" panose="020B0502020104020203" pitchFamily="34" charset="0"/>
          <a:ea typeface="+mn-ea"/>
          <a:cs typeface="+mn-cs"/>
        </a:defRPr>
      </a:lvl8pPr>
      <a:lvl9pPr marL="38862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kern="1200">
          <a:solidFill>
            <a:srgbClr val="0257A7"/>
          </a:solidFill>
          <a:latin typeface="Gill Sans MT" panose="020B0502020104020203"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C0E0F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506119-8AFD-D44C-B50C-4D2C550B4F27}"/>
              </a:ext>
            </a:extLst>
          </p:cNvPr>
          <p:cNvSpPr>
            <a:spLocks noGrp="1"/>
          </p:cNvSpPr>
          <p:nvPr>
            <p:ph type="body" idx="1"/>
          </p:nvPr>
        </p:nvSpPr>
        <p:spPr>
          <a:xfrm>
            <a:off x="362368" y="1145322"/>
            <a:ext cx="11444621" cy="43943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marL="2800350" marR="0" lvl="5" indent="-285750" algn="l" defTabSz="914400" rtl="0" eaLnBrk="1" fontAlgn="auto" latinLnBrk="0" hangingPunct="1">
              <a:lnSpc>
                <a:spcPct val="90000"/>
              </a:lnSpc>
              <a:spcBef>
                <a:spcPts val="500"/>
              </a:spcBef>
              <a:spcAft>
                <a:spcPts val="0"/>
              </a:spcAft>
              <a:buClrTx/>
              <a:buSzTx/>
              <a:tabLst/>
              <a:defRPr/>
            </a:pPr>
            <a:r>
              <a:rPr lang="en-GB"/>
              <a:t>Sixth level</a:t>
            </a:r>
            <a:endParaRPr lang="en-US"/>
          </a:p>
          <a:p>
            <a:pPr marL="3257550" marR="0" lvl="6" indent="-285750" algn="l" defTabSz="914400" rtl="0" eaLnBrk="1" fontAlgn="auto" latinLnBrk="0" hangingPunct="1">
              <a:lnSpc>
                <a:spcPct val="90000"/>
              </a:lnSpc>
              <a:spcBef>
                <a:spcPts val="500"/>
              </a:spcBef>
              <a:spcAft>
                <a:spcPts val="0"/>
              </a:spcAft>
              <a:buClrTx/>
              <a:buSzTx/>
              <a:tabLst/>
              <a:defRPr/>
            </a:pPr>
            <a:r>
              <a:rPr lang="en-GB"/>
              <a:t>Seventh level</a:t>
            </a:r>
            <a:endParaRPr lang="en-US"/>
          </a:p>
          <a:p>
            <a:pPr marL="3714750" marR="0" lvl="7" indent="-285750" algn="l" defTabSz="914400" rtl="0" eaLnBrk="1" fontAlgn="auto" latinLnBrk="0" hangingPunct="1">
              <a:lnSpc>
                <a:spcPct val="90000"/>
              </a:lnSpc>
              <a:spcBef>
                <a:spcPts val="500"/>
              </a:spcBef>
              <a:spcAft>
                <a:spcPts val="0"/>
              </a:spcAft>
              <a:buClrTx/>
              <a:buSzTx/>
              <a:tabLst/>
              <a:defRPr/>
            </a:pPr>
            <a:r>
              <a:rPr lang="en-GB"/>
              <a:t>Eighth level</a:t>
            </a:r>
          </a:p>
          <a:p>
            <a:pPr marL="4171950" marR="0" lvl="8" indent="-285750" algn="l" defTabSz="914400" rtl="0" eaLnBrk="1" fontAlgn="auto" latinLnBrk="0" hangingPunct="1">
              <a:lnSpc>
                <a:spcPct val="90000"/>
              </a:lnSpc>
              <a:spcBef>
                <a:spcPts val="500"/>
              </a:spcBef>
              <a:spcAft>
                <a:spcPts val="0"/>
              </a:spcAft>
              <a:buClrTx/>
              <a:buSzTx/>
              <a:tabLst/>
              <a:defRPr/>
            </a:pPr>
            <a:r>
              <a:rPr lang="en-GB"/>
              <a:t>Nineth level</a:t>
            </a:r>
            <a:endParaRPr lang="en-US"/>
          </a:p>
          <a:p>
            <a:pPr lvl="4"/>
            <a:endParaRPr lang="en-US"/>
          </a:p>
        </p:txBody>
      </p:sp>
      <p:pic>
        <p:nvPicPr>
          <p:cNvPr id="5" name="Picture 4">
            <a:extLst>
              <a:ext uri="{FF2B5EF4-FFF2-40B4-BE49-F238E27FC236}">
                <a16:creationId xmlns:a16="http://schemas.microsoft.com/office/drawing/2014/main" id="{32878892-064D-4DD1-9719-601542F4658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460807" y="5845130"/>
            <a:ext cx="1247742" cy="800159"/>
          </a:xfrm>
          <a:prstGeom prst="rect">
            <a:avLst/>
          </a:prstGeom>
        </p:spPr>
      </p:pic>
    </p:spTree>
    <p:extLst>
      <p:ext uri="{BB962C8B-B14F-4D97-AF65-F5344CB8AC3E}">
        <p14:creationId xmlns:p14="http://schemas.microsoft.com/office/powerpoint/2010/main" val="3806955539"/>
      </p:ext>
    </p:extLst>
  </p:cSld>
  <p:clrMap bg1="lt1" tx1="dk1" bg2="lt2" tx2="dk2" accent1="accent1" accent2="accent2" accent3="accent3" accent4="accent4" accent5="accent5" accent6="accent6" hlink="hlink" folHlink="folHlink"/>
  <p:sldLayoutIdLst>
    <p:sldLayoutId id="2147483699" r:id="rId1"/>
  </p:sldLayoutIdLst>
  <p:hf hdr="0"/>
  <p:txStyles>
    <p:titleStyle>
      <a:lvl1pPr algn="l" defTabSz="914400" rtl="0" eaLnBrk="1" latinLnBrk="0" hangingPunct="1">
        <a:lnSpc>
          <a:spcPct val="90000"/>
        </a:lnSpc>
        <a:spcBef>
          <a:spcPct val="0"/>
        </a:spcBef>
        <a:buNone/>
        <a:defRPr sz="1200" b="1" kern="1200">
          <a:solidFill>
            <a:srgbClr val="0257A7"/>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0257A7"/>
          </a:solidFill>
          <a:latin typeface="Gill Sans MT" panose="020B0502020104020203" pitchFamily="34" charset="0"/>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800" b="1" kern="1200">
          <a:solidFill>
            <a:srgbClr val="0257A7"/>
          </a:solidFill>
          <a:latin typeface="Gill Sans MT" panose="020B0502020104020203" pitchFamily="34" charset="0"/>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1800" b="1" kern="1200">
          <a:solidFill>
            <a:srgbClr val="0257A7"/>
          </a:solidFill>
          <a:latin typeface="Gill Sans MT" panose="020B0502020104020203"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1" kern="1200">
          <a:solidFill>
            <a:srgbClr val="0257A7"/>
          </a:solidFill>
          <a:latin typeface="Gill Sans MT" panose="020B0502020104020203"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1" kern="1200">
          <a:solidFill>
            <a:srgbClr val="0257A7"/>
          </a:solidFill>
          <a:latin typeface="Gill Sans MT" panose="020B0502020104020203" pitchFamily="34" charset="0"/>
          <a:ea typeface="+mn-ea"/>
          <a:cs typeface="+mn-cs"/>
        </a:defRPr>
      </a:lvl5pPr>
      <a:lvl6pPr marL="25146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kern="1200">
          <a:solidFill>
            <a:srgbClr val="0257A7"/>
          </a:solidFill>
          <a:latin typeface="Gill Sans MT" panose="020B0502020104020203" pitchFamily="34" charset="0"/>
          <a:ea typeface="+mn-ea"/>
          <a:cs typeface="+mn-cs"/>
        </a:defRPr>
      </a:lvl6pPr>
      <a:lvl7pPr marL="29718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kern="1200">
          <a:solidFill>
            <a:srgbClr val="0257A7"/>
          </a:solidFill>
          <a:latin typeface="Gill Sans MT" panose="020B0502020104020203" pitchFamily="34" charset="0"/>
          <a:ea typeface="+mn-ea"/>
          <a:cs typeface="+mn-cs"/>
        </a:defRPr>
      </a:lvl7pPr>
      <a:lvl8pPr marL="34290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kern="1200">
          <a:solidFill>
            <a:srgbClr val="0257A7"/>
          </a:solidFill>
          <a:latin typeface="Gill Sans MT" panose="020B0502020104020203" pitchFamily="34" charset="0"/>
          <a:ea typeface="+mn-ea"/>
          <a:cs typeface="+mn-cs"/>
        </a:defRPr>
      </a:lvl8pPr>
      <a:lvl9pPr marL="38862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kern="1200">
          <a:solidFill>
            <a:srgbClr val="0257A7"/>
          </a:solidFill>
          <a:latin typeface="Gill Sans MT" panose="020B0502020104020203"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C0E0F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506119-8AFD-D44C-B50C-4D2C550B4F27}"/>
              </a:ext>
            </a:extLst>
          </p:cNvPr>
          <p:cNvSpPr>
            <a:spLocks noGrp="1"/>
          </p:cNvSpPr>
          <p:nvPr>
            <p:ph type="body" idx="1"/>
          </p:nvPr>
        </p:nvSpPr>
        <p:spPr>
          <a:xfrm>
            <a:off x="362368" y="1145322"/>
            <a:ext cx="11444621" cy="43943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marL="2800350" marR="0" lvl="5" indent="-285750" algn="l" defTabSz="914400" rtl="0" eaLnBrk="1" fontAlgn="auto" latinLnBrk="0" hangingPunct="1">
              <a:lnSpc>
                <a:spcPct val="90000"/>
              </a:lnSpc>
              <a:spcBef>
                <a:spcPts val="500"/>
              </a:spcBef>
              <a:spcAft>
                <a:spcPts val="0"/>
              </a:spcAft>
              <a:buClrTx/>
              <a:buSzTx/>
              <a:tabLst/>
              <a:defRPr/>
            </a:pPr>
            <a:r>
              <a:rPr lang="en-GB"/>
              <a:t>Sixth level</a:t>
            </a:r>
            <a:endParaRPr lang="en-US"/>
          </a:p>
          <a:p>
            <a:pPr marL="3257550" marR="0" lvl="6" indent="-285750" algn="l" defTabSz="914400" rtl="0" eaLnBrk="1" fontAlgn="auto" latinLnBrk="0" hangingPunct="1">
              <a:lnSpc>
                <a:spcPct val="90000"/>
              </a:lnSpc>
              <a:spcBef>
                <a:spcPts val="500"/>
              </a:spcBef>
              <a:spcAft>
                <a:spcPts val="0"/>
              </a:spcAft>
              <a:buClrTx/>
              <a:buSzTx/>
              <a:tabLst/>
              <a:defRPr/>
            </a:pPr>
            <a:r>
              <a:rPr lang="en-GB"/>
              <a:t>Seventh level</a:t>
            </a:r>
            <a:endParaRPr lang="en-US"/>
          </a:p>
          <a:p>
            <a:pPr marL="3714750" marR="0" lvl="7" indent="-285750" algn="l" defTabSz="914400" rtl="0" eaLnBrk="1" fontAlgn="auto" latinLnBrk="0" hangingPunct="1">
              <a:lnSpc>
                <a:spcPct val="90000"/>
              </a:lnSpc>
              <a:spcBef>
                <a:spcPts val="500"/>
              </a:spcBef>
              <a:spcAft>
                <a:spcPts val="0"/>
              </a:spcAft>
              <a:buClrTx/>
              <a:buSzTx/>
              <a:tabLst/>
              <a:defRPr/>
            </a:pPr>
            <a:r>
              <a:rPr lang="en-GB"/>
              <a:t>Eighth level</a:t>
            </a:r>
          </a:p>
          <a:p>
            <a:pPr marL="4171950" marR="0" lvl="8" indent="-285750" algn="l" defTabSz="914400" rtl="0" eaLnBrk="1" fontAlgn="auto" latinLnBrk="0" hangingPunct="1">
              <a:lnSpc>
                <a:spcPct val="90000"/>
              </a:lnSpc>
              <a:spcBef>
                <a:spcPts val="500"/>
              </a:spcBef>
              <a:spcAft>
                <a:spcPts val="0"/>
              </a:spcAft>
              <a:buClrTx/>
              <a:buSzTx/>
              <a:tabLst/>
              <a:defRPr/>
            </a:pPr>
            <a:r>
              <a:rPr lang="en-GB"/>
              <a:t>Nineth level</a:t>
            </a:r>
            <a:endParaRPr lang="en-US"/>
          </a:p>
          <a:p>
            <a:pPr lvl="4"/>
            <a:endParaRPr lang="en-US"/>
          </a:p>
        </p:txBody>
      </p:sp>
    </p:spTree>
    <p:extLst>
      <p:ext uri="{BB962C8B-B14F-4D97-AF65-F5344CB8AC3E}">
        <p14:creationId xmlns:p14="http://schemas.microsoft.com/office/powerpoint/2010/main" val="1169851552"/>
      </p:ext>
    </p:extLst>
  </p:cSld>
  <p:clrMap bg1="lt1" tx1="dk1" bg2="lt2" tx2="dk2" accent1="accent1" accent2="accent2" accent3="accent3" accent4="accent4" accent5="accent5" accent6="accent6" hlink="hlink" folHlink="folHlink"/>
  <p:sldLayoutIdLst>
    <p:sldLayoutId id="2147483705" r:id="rId1"/>
  </p:sldLayoutIdLst>
  <p:hf hdr="0"/>
  <p:txStyles>
    <p:titleStyle>
      <a:lvl1pPr algn="l" defTabSz="914400" rtl="0" eaLnBrk="1" latinLnBrk="0" hangingPunct="1">
        <a:lnSpc>
          <a:spcPct val="90000"/>
        </a:lnSpc>
        <a:spcBef>
          <a:spcPct val="0"/>
        </a:spcBef>
        <a:buNone/>
        <a:defRPr sz="1200" b="1" kern="1200">
          <a:solidFill>
            <a:srgbClr val="0257A7"/>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0257A7"/>
          </a:solidFill>
          <a:latin typeface="Gill Sans MT" panose="020B0502020104020203" pitchFamily="34" charset="0"/>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800" b="1" kern="1200">
          <a:solidFill>
            <a:srgbClr val="0257A7"/>
          </a:solidFill>
          <a:latin typeface="Gill Sans MT" panose="020B0502020104020203" pitchFamily="34" charset="0"/>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1800" b="1" kern="1200">
          <a:solidFill>
            <a:srgbClr val="0257A7"/>
          </a:solidFill>
          <a:latin typeface="Gill Sans MT" panose="020B0502020104020203"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1" kern="1200">
          <a:solidFill>
            <a:srgbClr val="0257A7"/>
          </a:solidFill>
          <a:latin typeface="Gill Sans MT" panose="020B0502020104020203"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1" kern="1200">
          <a:solidFill>
            <a:srgbClr val="0257A7"/>
          </a:solidFill>
          <a:latin typeface="Gill Sans MT" panose="020B0502020104020203" pitchFamily="34" charset="0"/>
          <a:ea typeface="+mn-ea"/>
          <a:cs typeface="+mn-cs"/>
        </a:defRPr>
      </a:lvl5pPr>
      <a:lvl6pPr marL="25146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kern="1200">
          <a:solidFill>
            <a:srgbClr val="0257A7"/>
          </a:solidFill>
          <a:latin typeface="Gill Sans MT" panose="020B0502020104020203" pitchFamily="34" charset="0"/>
          <a:ea typeface="+mn-ea"/>
          <a:cs typeface="+mn-cs"/>
        </a:defRPr>
      </a:lvl6pPr>
      <a:lvl7pPr marL="29718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kern="1200">
          <a:solidFill>
            <a:srgbClr val="0257A7"/>
          </a:solidFill>
          <a:latin typeface="Gill Sans MT" panose="020B0502020104020203" pitchFamily="34" charset="0"/>
          <a:ea typeface="+mn-ea"/>
          <a:cs typeface="+mn-cs"/>
        </a:defRPr>
      </a:lvl7pPr>
      <a:lvl8pPr marL="34290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kern="1200">
          <a:solidFill>
            <a:srgbClr val="0257A7"/>
          </a:solidFill>
          <a:latin typeface="Gill Sans MT" panose="020B0502020104020203" pitchFamily="34" charset="0"/>
          <a:ea typeface="+mn-ea"/>
          <a:cs typeface="+mn-cs"/>
        </a:defRPr>
      </a:lvl8pPr>
      <a:lvl9pPr marL="38862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kern="1200">
          <a:solidFill>
            <a:srgbClr val="0257A7"/>
          </a:solidFill>
          <a:latin typeface="Gill Sans MT" panose="020B0502020104020203"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eg"/><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9.jp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A180-56D6-D948-9D40-B728775FF737}"/>
              </a:ext>
            </a:extLst>
          </p:cNvPr>
          <p:cNvSpPr>
            <a:spLocks noGrp="1"/>
          </p:cNvSpPr>
          <p:nvPr>
            <p:ph type="title"/>
          </p:nvPr>
        </p:nvSpPr>
        <p:spPr>
          <a:xfrm>
            <a:off x="1989632" y="1390503"/>
            <a:ext cx="8210056" cy="1560024"/>
          </a:xfrm>
        </p:spPr>
        <p:txBody>
          <a:bodyPr>
            <a:normAutofit/>
          </a:bodyPr>
          <a:lstStyle/>
          <a:p>
            <a:r>
              <a:rPr lang="en-US" dirty="0"/>
              <a:t>Welcome!</a:t>
            </a:r>
          </a:p>
        </p:txBody>
      </p:sp>
    </p:spTree>
    <p:extLst>
      <p:ext uri="{BB962C8B-B14F-4D97-AF65-F5344CB8AC3E}">
        <p14:creationId xmlns:p14="http://schemas.microsoft.com/office/powerpoint/2010/main" val="222148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descr="A group of men holding signs&#10;&#10;Description automatically generated with low confidence">
            <a:extLst>
              <a:ext uri="{FF2B5EF4-FFF2-40B4-BE49-F238E27FC236}">
                <a16:creationId xmlns:a16="http://schemas.microsoft.com/office/drawing/2014/main" id="{4D7B2AF9-9567-0297-097B-B64F9B54473E}"/>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t="2438" b="5725"/>
          <a:stretch/>
        </p:blipFill>
        <p:spPr>
          <a:xfrm>
            <a:off x="20" y="1"/>
            <a:ext cx="12191980" cy="6857999"/>
          </a:xfrm>
          <a:prstGeom prst="rect">
            <a:avLst/>
          </a:prstGeom>
        </p:spPr>
      </p:pic>
      <p:sp>
        <p:nvSpPr>
          <p:cNvPr id="4" name="Text Placeholder 3">
            <a:extLst>
              <a:ext uri="{FF2B5EF4-FFF2-40B4-BE49-F238E27FC236}">
                <a16:creationId xmlns:a16="http://schemas.microsoft.com/office/drawing/2014/main" id="{69801396-ACF1-0692-EDF9-286CD3BAFC12}"/>
              </a:ext>
            </a:extLst>
          </p:cNvPr>
          <p:cNvSpPr>
            <a:spLocks noGrp="1"/>
          </p:cNvSpPr>
          <p:nvPr>
            <p:ph type="body" sz="quarter" idx="13"/>
          </p:nvPr>
        </p:nvSpPr>
        <p:spPr/>
        <p:txBody>
          <a:bodyPr/>
          <a:lstStyle/>
          <a:p>
            <a:endParaRPr lang="en-GB"/>
          </a:p>
        </p:txBody>
      </p:sp>
      <p:sp>
        <p:nvSpPr>
          <p:cNvPr id="5" name="Content Placeholder 4">
            <a:extLst>
              <a:ext uri="{FF2B5EF4-FFF2-40B4-BE49-F238E27FC236}">
                <a16:creationId xmlns:a16="http://schemas.microsoft.com/office/drawing/2014/main" id="{E8BDA238-477F-0D62-2591-AF354FC07E29}"/>
              </a:ext>
            </a:extLst>
          </p:cNvPr>
          <p:cNvSpPr>
            <a:spLocks noGrp="1"/>
          </p:cNvSpPr>
          <p:nvPr>
            <p:ph sz="quarter" idx="14"/>
          </p:nvPr>
        </p:nvSpPr>
        <p:spPr/>
        <p:txBody>
          <a:bodyPr/>
          <a:lstStyle/>
          <a:p>
            <a:endParaRPr lang="en-GB"/>
          </a:p>
        </p:txBody>
      </p:sp>
      <p:sp>
        <p:nvSpPr>
          <p:cNvPr id="7" name="Text Placeholder 6">
            <a:extLst>
              <a:ext uri="{FF2B5EF4-FFF2-40B4-BE49-F238E27FC236}">
                <a16:creationId xmlns:a16="http://schemas.microsoft.com/office/drawing/2014/main" id="{A386B464-E4EC-F09D-3DE6-119DD41D0E66}"/>
              </a:ext>
            </a:extLst>
          </p:cNvPr>
          <p:cNvSpPr>
            <a:spLocks noGrp="1"/>
          </p:cNvSpPr>
          <p:nvPr>
            <p:ph type="body" sz="quarter" idx="16"/>
          </p:nvPr>
        </p:nvSpPr>
        <p:spPr/>
        <p:txBody>
          <a:bodyPr/>
          <a:lstStyle/>
          <a:p>
            <a:endParaRPr lang="en-GB"/>
          </a:p>
        </p:txBody>
      </p:sp>
      <p:sp>
        <p:nvSpPr>
          <p:cNvPr id="3" name="Text Placeholder 2">
            <a:extLst>
              <a:ext uri="{FF2B5EF4-FFF2-40B4-BE49-F238E27FC236}">
                <a16:creationId xmlns:a16="http://schemas.microsoft.com/office/drawing/2014/main" id="{E3A9EC2C-1CC9-3188-D6C5-7E07AA4FBDB5}"/>
              </a:ext>
            </a:extLst>
          </p:cNvPr>
          <p:cNvSpPr>
            <a:spLocks noGrp="1"/>
          </p:cNvSpPr>
          <p:nvPr>
            <p:ph type="body" sz="quarter" idx="10"/>
          </p:nvPr>
        </p:nvSpPr>
        <p:spPr>
          <a:xfrm>
            <a:off x="793630" y="2404770"/>
            <a:ext cx="10733974" cy="2048459"/>
          </a:xfrm>
        </p:spPr>
        <p:txBody>
          <a:bodyPr/>
          <a:lstStyle/>
          <a:p>
            <a:r>
              <a:rPr lang="en-GB" dirty="0">
                <a:solidFill>
                  <a:schemeClr val="tx1"/>
                </a:solidFill>
              </a:rPr>
              <a:t>Current National Total:  £38m YTD</a:t>
            </a:r>
          </a:p>
          <a:p>
            <a:r>
              <a:rPr lang="en-GB" dirty="0">
                <a:solidFill>
                  <a:schemeClr val="tx1"/>
                </a:solidFill>
              </a:rPr>
              <a:t>Northamptonshire Total </a:t>
            </a:r>
            <a:r>
              <a:rPr lang="en-GB">
                <a:solidFill>
                  <a:schemeClr val="tx1"/>
                </a:solidFill>
              </a:rPr>
              <a:t>£512K YTD</a:t>
            </a:r>
            <a:endParaRPr lang="en-GB" dirty="0">
              <a:solidFill>
                <a:schemeClr val="tx1"/>
              </a:solidFill>
            </a:endParaRPr>
          </a:p>
          <a:p>
            <a:r>
              <a:rPr lang="en-GB" dirty="0">
                <a:solidFill>
                  <a:schemeClr val="tx1"/>
                </a:solidFill>
              </a:rPr>
              <a:t>Kettering Total:  £34,031 YTD </a:t>
            </a:r>
          </a:p>
        </p:txBody>
      </p:sp>
      <p:sp>
        <p:nvSpPr>
          <p:cNvPr id="6" name="Text Placeholder 5">
            <a:extLst>
              <a:ext uri="{FF2B5EF4-FFF2-40B4-BE49-F238E27FC236}">
                <a16:creationId xmlns:a16="http://schemas.microsoft.com/office/drawing/2014/main" id="{CFE70BD2-5CE1-5CE5-EB86-E81EC0128BA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25670293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A180-56D6-D948-9D40-B728775FF737}"/>
              </a:ext>
            </a:extLst>
          </p:cNvPr>
          <p:cNvSpPr>
            <a:spLocks noGrp="1"/>
          </p:cNvSpPr>
          <p:nvPr>
            <p:ph type="title"/>
          </p:nvPr>
        </p:nvSpPr>
        <p:spPr>
          <a:xfrm>
            <a:off x="1989632" y="1624964"/>
            <a:ext cx="8210056" cy="1941425"/>
          </a:xfrm>
        </p:spPr>
        <p:txBody>
          <a:bodyPr>
            <a:normAutofit/>
          </a:bodyPr>
          <a:lstStyle/>
          <a:p>
            <a:r>
              <a:rPr lang="en-GB" dirty="0">
                <a:latin typeface="Gill Sans MT"/>
                <a:cs typeface="Arial"/>
              </a:rPr>
              <a:t>The Impact of Our Services</a:t>
            </a:r>
            <a:br>
              <a:rPr lang="en-US" dirty="0">
                <a:latin typeface="Gill Sans MT"/>
                <a:cs typeface="Arial"/>
              </a:rPr>
            </a:br>
            <a:endParaRPr lang="en-US" sz="3600" dirty="0"/>
          </a:p>
        </p:txBody>
      </p:sp>
    </p:spTree>
    <p:extLst>
      <p:ext uri="{BB962C8B-B14F-4D97-AF65-F5344CB8AC3E}">
        <p14:creationId xmlns:p14="http://schemas.microsoft.com/office/powerpoint/2010/main" val="325955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E5661C-E20F-A844-8A10-A33AFDF65BBD}"/>
              </a:ext>
            </a:extLst>
          </p:cNvPr>
          <p:cNvSpPr>
            <a:spLocks noGrp="1"/>
          </p:cNvSpPr>
          <p:nvPr>
            <p:ph type="body" sz="quarter" idx="12"/>
          </p:nvPr>
        </p:nvSpPr>
        <p:spPr/>
        <p:txBody>
          <a:bodyPr/>
          <a:lstStyle/>
          <a:p>
            <a:r>
              <a:rPr lang="en-GB"/>
              <a:t>The difference we make</a:t>
            </a:r>
          </a:p>
          <a:p>
            <a:endParaRPr lang="en-US"/>
          </a:p>
        </p:txBody>
      </p:sp>
      <p:sp>
        <p:nvSpPr>
          <p:cNvPr id="7" name="TextBox 6">
            <a:extLst>
              <a:ext uri="{FF2B5EF4-FFF2-40B4-BE49-F238E27FC236}">
                <a16:creationId xmlns:a16="http://schemas.microsoft.com/office/drawing/2014/main" id="{BE77061C-D849-2E16-C5FF-6EDF8E53FA95}"/>
              </a:ext>
            </a:extLst>
          </p:cNvPr>
          <p:cNvSpPr txBox="1"/>
          <p:nvPr/>
        </p:nvSpPr>
        <p:spPr>
          <a:xfrm>
            <a:off x="219075" y="4434156"/>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E578E61-87DE-76AB-3D13-5D9F30D55C66}"/>
              </a:ext>
            </a:extLst>
          </p:cNvPr>
          <p:cNvSpPr txBox="1"/>
          <p:nvPr/>
        </p:nvSpPr>
        <p:spPr>
          <a:xfrm>
            <a:off x="664176" y="1446659"/>
            <a:ext cx="60980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a:noFill/>
                </a:ln>
                <a:solidFill>
                  <a:prstClr val="black"/>
                </a:solidFill>
                <a:effectLst/>
                <a:uLnTx/>
                <a:uFillTx/>
                <a:latin typeface="Calibri" panose="020F0502020204030204"/>
                <a:ea typeface="+mn-ea"/>
                <a:cs typeface="+mn-cs"/>
              </a:rPr>
              <a:t>“I can’t begin to tell you how much this will help me and my family. I’m currently laid in bed not wanting to get up as the house is so cold and my bones physically hurt with the cold. Tomorrow I can wake up with some heat on.”</a:t>
            </a:r>
          </a:p>
        </p:txBody>
      </p:sp>
      <p:sp>
        <p:nvSpPr>
          <p:cNvPr id="12" name="TextBox 11">
            <a:extLst>
              <a:ext uri="{FF2B5EF4-FFF2-40B4-BE49-F238E27FC236}">
                <a16:creationId xmlns:a16="http://schemas.microsoft.com/office/drawing/2014/main" id="{C695DCAA-E612-CDF0-32EC-DDF93D667F22}"/>
              </a:ext>
            </a:extLst>
          </p:cNvPr>
          <p:cNvSpPr txBox="1"/>
          <p:nvPr/>
        </p:nvSpPr>
        <p:spPr>
          <a:xfrm>
            <a:off x="7241059" y="2108378"/>
            <a:ext cx="4569941" cy="1754326"/>
          </a:xfrm>
          <a:prstGeom prst="rect">
            <a:avLst/>
          </a:prstGeom>
          <a:noFill/>
        </p:spPr>
        <p:txBody>
          <a:bodyPr wrap="square">
            <a:spAutoFit/>
          </a:bodyPr>
          <a:lstStyle/>
          <a:p>
            <a:r>
              <a:rPr lang="en-GB" sz="1800" b="0" i="0" u="none" strike="noStrike">
                <a:solidFill>
                  <a:srgbClr val="333333"/>
                </a:solidFill>
                <a:effectLst/>
                <a:latin typeface="Segoe UI" panose="020B0502040204020203" pitchFamily="34" charset="0"/>
              </a:rPr>
              <a:t>“I Never thought that </a:t>
            </a:r>
            <a:r>
              <a:rPr lang="en-GB">
                <a:solidFill>
                  <a:srgbClr val="333333"/>
                </a:solidFill>
                <a:latin typeface="Segoe UI" panose="020B0502040204020203" pitchFamily="34" charset="0"/>
              </a:rPr>
              <a:t>I</a:t>
            </a:r>
            <a:r>
              <a:rPr lang="en-GB" sz="1800" b="0" i="0" u="none" strike="noStrike">
                <a:solidFill>
                  <a:srgbClr val="333333"/>
                </a:solidFill>
                <a:effectLst/>
                <a:latin typeface="Segoe UI" panose="020B0502040204020203" pitchFamily="34" charset="0"/>
              </a:rPr>
              <a:t> would have to ask the R.BL for help,   bean a member since </a:t>
            </a:r>
            <a:r>
              <a:rPr lang="en-GB" sz="1800" b="0" i="0" u="none" strike="noStrike" err="1">
                <a:solidFill>
                  <a:srgbClr val="333333"/>
                </a:solidFill>
                <a:effectLst/>
                <a:latin typeface="Segoe UI" panose="020B0502040204020203" pitchFamily="34" charset="0"/>
              </a:rPr>
              <a:t>i</a:t>
            </a:r>
            <a:r>
              <a:rPr lang="en-GB" sz="1800" b="0" i="0" u="none" strike="noStrike">
                <a:solidFill>
                  <a:srgbClr val="333333"/>
                </a:solidFill>
                <a:effectLst/>
                <a:latin typeface="Segoe UI" panose="020B0502040204020203" pitchFamily="34" charset="0"/>
              </a:rPr>
              <a:t> left the army in 1971 .  49 years a standard bearer, poppy seller   now </a:t>
            </a:r>
            <a:r>
              <a:rPr lang="en-GB" sz="1800" b="0" i="0" u="none" strike="noStrike" err="1">
                <a:solidFill>
                  <a:srgbClr val="333333"/>
                </a:solidFill>
                <a:effectLst/>
                <a:latin typeface="Segoe UI" panose="020B0502040204020203" pitchFamily="34" charset="0"/>
              </a:rPr>
              <a:t>i</a:t>
            </a:r>
            <a:r>
              <a:rPr lang="en-GB" sz="1800" b="0" i="0" u="none" strike="noStrike">
                <a:solidFill>
                  <a:srgbClr val="333333"/>
                </a:solidFill>
                <a:effectLst/>
                <a:latin typeface="Segoe UI" panose="020B0502040204020203" pitchFamily="34" charset="0"/>
              </a:rPr>
              <a:t> had to ask for help,  NOW I REALISE THE WORK YOU DO IS PRICELESS”</a:t>
            </a:r>
            <a:r>
              <a:rPr lang="en-GB"/>
              <a:t> </a:t>
            </a:r>
          </a:p>
        </p:txBody>
      </p:sp>
      <p:sp>
        <p:nvSpPr>
          <p:cNvPr id="14" name="TextBox 13">
            <a:extLst>
              <a:ext uri="{FF2B5EF4-FFF2-40B4-BE49-F238E27FC236}">
                <a16:creationId xmlns:a16="http://schemas.microsoft.com/office/drawing/2014/main" id="{EC8F0C04-BBC1-D56B-E80A-E8F82D4DBDD6}"/>
              </a:ext>
            </a:extLst>
          </p:cNvPr>
          <p:cNvSpPr txBox="1"/>
          <p:nvPr/>
        </p:nvSpPr>
        <p:spPr>
          <a:xfrm>
            <a:off x="361950" y="3002995"/>
            <a:ext cx="2738049" cy="2862322"/>
          </a:xfrm>
          <a:prstGeom prst="rect">
            <a:avLst/>
          </a:prstGeom>
          <a:noFill/>
        </p:spPr>
        <p:txBody>
          <a:bodyPr wrap="square">
            <a:spAutoFit/>
          </a:bodyPr>
          <a:lstStyle/>
          <a:p>
            <a:r>
              <a:rPr lang="en-GB">
                <a:solidFill>
                  <a:srgbClr val="333333"/>
                </a:solidFill>
                <a:latin typeface="Segoe UI" panose="020B0502040204020203" pitchFamily="34" charset="0"/>
              </a:rPr>
              <a:t>“</a:t>
            </a:r>
            <a:r>
              <a:rPr lang="en-GB" sz="1800" b="0" i="0" u="none" strike="noStrike">
                <a:solidFill>
                  <a:srgbClr val="333333"/>
                </a:solidFill>
                <a:effectLst/>
                <a:latin typeface="Segoe UI" panose="020B0502040204020203" pitchFamily="34" charset="0"/>
              </a:rPr>
              <a:t>The work that you’re doing during these unprecedented times is absolutely incredible. You are helping people to survive, get through hard times and I personally can’t thank you enough!</a:t>
            </a:r>
            <a:br>
              <a:rPr lang="en-GB" sz="1800" b="0" i="0" u="none" strike="noStrike">
                <a:solidFill>
                  <a:srgbClr val="333333"/>
                </a:solidFill>
                <a:effectLst/>
                <a:latin typeface="Segoe UI" panose="020B0502040204020203" pitchFamily="34" charset="0"/>
              </a:rPr>
            </a:br>
            <a:r>
              <a:rPr lang="en-GB" sz="1800" b="0" i="0" u="none" strike="noStrike">
                <a:solidFill>
                  <a:srgbClr val="333333"/>
                </a:solidFill>
                <a:effectLst/>
                <a:latin typeface="Segoe UI" panose="020B0502040204020203" pitchFamily="34" charset="0"/>
              </a:rPr>
              <a:t>Well done team RBL! X”</a:t>
            </a:r>
            <a:r>
              <a:rPr lang="en-GB"/>
              <a:t> </a:t>
            </a:r>
          </a:p>
        </p:txBody>
      </p:sp>
      <p:sp>
        <p:nvSpPr>
          <p:cNvPr id="16" name="TextBox 15">
            <a:extLst>
              <a:ext uri="{FF2B5EF4-FFF2-40B4-BE49-F238E27FC236}">
                <a16:creationId xmlns:a16="http://schemas.microsoft.com/office/drawing/2014/main" id="{8079D7E4-1AAE-5DAA-D6DF-57998C9D8E59}"/>
              </a:ext>
            </a:extLst>
          </p:cNvPr>
          <p:cNvSpPr txBox="1"/>
          <p:nvPr/>
        </p:nvSpPr>
        <p:spPr>
          <a:xfrm>
            <a:off x="7142205" y="953185"/>
            <a:ext cx="4275439" cy="646331"/>
          </a:xfrm>
          <a:prstGeom prst="rect">
            <a:avLst/>
          </a:prstGeom>
          <a:noFill/>
        </p:spPr>
        <p:txBody>
          <a:bodyPr wrap="square">
            <a:spAutoFit/>
          </a:bodyPr>
          <a:lstStyle/>
          <a:p>
            <a:r>
              <a:rPr lang="en-GB"/>
              <a:t> “the Legion has earned my undying gratitude. I'd have been lost otherwise .”</a:t>
            </a:r>
          </a:p>
        </p:txBody>
      </p:sp>
      <p:sp>
        <p:nvSpPr>
          <p:cNvPr id="18" name="TextBox 17">
            <a:extLst>
              <a:ext uri="{FF2B5EF4-FFF2-40B4-BE49-F238E27FC236}">
                <a16:creationId xmlns:a16="http://schemas.microsoft.com/office/drawing/2014/main" id="{950FCF73-5FD9-7C1C-AD36-B0CDB8CD5307}"/>
              </a:ext>
            </a:extLst>
          </p:cNvPr>
          <p:cNvSpPr txBox="1"/>
          <p:nvPr/>
        </p:nvSpPr>
        <p:spPr>
          <a:xfrm>
            <a:off x="3460149" y="2830039"/>
            <a:ext cx="3302085" cy="1477328"/>
          </a:xfrm>
          <a:prstGeom prst="rect">
            <a:avLst/>
          </a:prstGeom>
          <a:noFill/>
        </p:spPr>
        <p:txBody>
          <a:bodyPr wrap="square">
            <a:spAutoFit/>
          </a:bodyPr>
          <a:lstStyle/>
          <a:p>
            <a:r>
              <a:rPr lang="en-GB"/>
              <a:t>“The help you have given me is a god send. I can’t thank you enough. I will stay warm this winter, And be able to eat properly.”</a:t>
            </a:r>
          </a:p>
        </p:txBody>
      </p:sp>
      <p:sp>
        <p:nvSpPr>
          <p:cNvPr id="20" name="TextBox 19">
            <a:extLst>
              <a:ext uri="{FF2B5EF4-FFF2-40B4-BE49-F238E27FC236}">
                <a16:creationId xmlns:a16="http://schemas.microsoft.com/office/drawing/2014/main" id="{AD507C57-39D6-2479-6623-68118667C160}"/>
              </a:ext>
            </a:extLst>
          </p:cNvPr>
          <p:cNvSpPr txBox="1"/>
          <p:nvPr/>
        </p:nvSpPr>
        <p:spPr>
          <a:xfrm>
            <a:off x="9092003" y="4827602"/>
            <a:ext cx="2443028" cy="1754326"/>
          </a:xfrm>
          <a:prstGeom prst="rect">
            <a:avLst/>
          </a:prstGeom>
          <a:noFill/>
        </p:spPr>
        <p:txBody>
          <a:bodyPr wrap="square">
            <a:spAutoFit/>
          </a:bodyPr>
          <a:lstStyle/>
          <a:p>
            <a:r>
              <a:rPr lang="en-GB">
                <a:solidFill>
                  <a:schemeClr val="tx2"/>
                </a:solidFill>
              </a:rPr>
              <a:t>“ABSOLUTE live savers I would be in a very bad place if it had not been for RBL and the fantastic help they provide “</a:t>
            </a:r>
          </a:p>
        </p:txBody>
      </p:sp>
      <p:sp>
        <p:nvSpPr>
          <p:cNvPr id="22" name="TextBox 21">
            <a:extLst>
              <a:ext uri="{FF2B5EF4-FFF2-40B4-BE49-F238E27FC236}">
                <a16:creationId xmlns:a16="http://schemas.microsoft.com/office/drawing/2014/main" id="{6E843843-3616-4673-03C7-31EBCA7BAC31}"/>
              </a:ext>
            </a:extLst>
          </p:cNvPr>
          <p:cNvSpPr txBox="1"/>
          <p:nvPr/>
        </p:nvSpPr>
        <p:spPr>
          <a:xfrm>
            <a:off x="2953775" y="4504436"/>
            <a:ext cx="616602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prstClr val="black"/>
                </a:solidFill>
                <a:effectLst/>
                <a:uLnTx/>
                <a:uFillTx/>
                <a:latin typeface="Calibri" panose="020F0502020204030204"/>
                <a:ea typeface="+mn-ea"/>
                <a:cs typeface="+mn-cs"/>
              </a:rPr>
              <a:t>“I can’t begin to tell you how much this will help me and my family. I’m currently laid in bed not wanting to get up as the house is so cold and my bones physically hurt with the cold. Tomorrow I can wake up with some heat on.”</a:t>
            </a:r>
          </a:p>
        </p:txBody>
      </p:sp>
    </p:spTree>
    <p:extLst>
      <p:ext uri="{BB962C8B-B14F-4D97-AF65-F5344CB8AC3E}">
        <p14:creationId xmlns:p14="http://schemas.microsoft.com/office/powerpoint/2010/main" val="171182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39CAD8-118B-DE90-55DC-FD103868377B}"/>
              </a:ext>
            </a:extLst>
          </p:cNvPr>
          <p:cNvPicPr>
            <a:picLocks noChangeAspect="1"/>
          </p:cNvPicPr>
          <p:nvPr/>
        </p:nvPicPr>
        <p:blipFill>
          <a:blip r:embed="rId2"/>
          <a:stretch>
            <a:fillRect/>
          </a:stretch>
        </p:blipFill>
        <p:spPr>
          <a:xfrm>
            <a:off x="4854233" y="1355619"/>
            <a:ext cx="2371806" cy="4132264"/>
          </a:xfrm>
          <a:prstGeom prst="rect">
            <a:avLst/>
          </a:prstGeom>
        </p:spPr>
      </p:pic>
      <p:pic>
        <p:nvPicPr>
          <p:cNvPr id="7" name="Picture 6">
            <a:extLst>
              <a:ext uri="{FF2B5EF4-FFF2-40B4-BE49-F238E27FC236}">
                <a16:creationId xmlns:a16="http://schemas.microsoft.com/office/drawing/2014/main" id="{81430592-9B30-076D-93E1-BC20E6BCB02B}"/>
              </a:ext>
            </a:extLst>
          </p:cNvPr>
          <p:cNvPicPr>
            <a:picLocks noChangeAspect="1"/>
          </p:cNvPicPr>
          <p:nvPr/>
        </p:nvPicPr>
        <p:blipFill>
          <a:blip r:embed="rId3"/>
          <a:stretch>
            <a:fillRect/>
          </a:stretch>
        </p:blipFill>
        <p:spPr>
          <a:xfrm>
            <a:off x="255160" y="3116396"/>
            <a:ext cx="4073096" cy="2823580"/>
          </a:xfrm>
          <a:prstGeom prst="rect">
            <a:avLst/>
          </a:prstGeom>
        </p:spPr>
      </p:pic>
      <p:pic>
        <p:nvPicPr>
          <p:cNvPr id="9" name="Picture 8">
            <a:extLst>
              <a:ext uri="{FF2B5EF4-FFF2-40B4-BE49-F238E27FC236}">
                <a16:creationId xmlns:a16="http://schemas.microsoft.com/office/drawing/2014/main" id="{84A7A76B-CDDE-06DD-F911-51EBB77CF149}"/>
              </a:ext>
            </a:extLst>
          </p:cNvPr>
          <p:cNvPicPr>
            <a:picLocks noChangeAspect="1"/>
          </p:cNvPicPr>
          <p:nvPr/>
        </p:nvPicPr>
        <p:blipFill>
          <a:blip r:embed="rId4"/>
          <a:stretch>
            <a:fillRect/>
          </a:stretch>
        </p:blipFill>
        <p:spPr>
          <a:xfrm>
            <a:off x="8265160" y="2287990"/>
            <a:ext cx="3048000" cy="2767913"/>
          </a:xfrm>
          <a:prstGeom prst="rect">
            <a:avLst/>
          </a:prstGeom>
        </p:spPr>
      </p:pic>
      <p:sp>
        <p:nvSpPr>
          <p:cNvPr id="10" name="Text Placeholder 2">
            <a:extLst>
              <a:ext uri="{FF2B5EF4-FFF2-40B4-BE49-F238E27FC236}">
                <a16:creationId xmlns:a16="http://schemas.microsoft.com/office/drawing/2014/main" id="{D25A9FCF-BB1D-4007-E34E-3B8A3F63CF18}"/>
              </a:ext>
            </a:extLst>
          </p:cNvPr>
          <p:cNvSpPr txBox="1">
            <a:spLocks/>
          </p:cNvSpPr>
          <p:nvPr/>
        </p:nvSpPr>
        <p:spPr>
          <a:xfrm>
            <a:off x="377257" y="336651"/>
            <a:ext cx="11449050" cy="6297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rgbClr val="0257A7"/>
                </a:solidFill>
                <a:latin typeface="Gill Sans MT" panose="020B0502020104020203" pitchFamily="34" charset="0"/>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400" b="1" kern="1200">
                <a:solidFill>
                  <a:srgbClr val="0257A7"/>
                </a:solidFill>
                <a:latin typeface="Gill Sans MT" panose="020B0502020104020203" pitchFamily="34" charset="0"/>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2400" b="1" kern="1200">
                <a:solidFill>
                  <a:srgbClr val="0257A7"/>
                </a:solidFill>
                <a:latin typeface="Gill Sans MT" panose="020B0502020104020203"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2400" b="1" kern="1200">
                <a:solidFill>
                  <a:srgbClr val="0257A7"/>
                </a:solidFill>
                <a:latin typeface="Gill Sans MT" panose="020B0502020104020203"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2400" b="1" kern="1200">
                <a:solidFill>
                  <a:srgbClr val="0257A7"/>
                </a:solidFill>
                <a:latin typeface="Gill Sans MT" panose="020B0502020104020203" pitchFamily="34" charset="0"/>
                <a:ea typeface="+mn-ea"/>
                <a:cs typeface="+mn-cs"/>
              </a:defRPr>
            </a:lvl5pPr>
            <a:lvl6pPr marL="25146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kern="1200">
                <a:solidFill>
                  <a:srgbClr val="0257A7"/>
                </a:solidFill>
                <a:latin typeface="Gill Sans MT" panose="020B0502020104020203" pitchFamily="34" charset="0"/>
                <a:ea typeface="+mn-ea"/>
                <a:cs typeface="+mn-cs"/>
              </a:defRPr>
            </a:lvl6pPr>
            <a:lvl7pPr marL="29718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kern="1200">
                <a:solidFill>
                  <a:srgbClr val="0257A7"/>
                </a:solidFill>
                <a:latin typeface="Gill Sans MT" panose="020B0502020104020203" pitchFamily="34" charset="0"/>
                <a:ea typeface="+mn-ea"/>
                <a:cs typeface="+mn-cs"/>
              </a:defRPr>
            </a:lvl7pPr>
            <a:lvl8pPr marL="34290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kern="1200">
                <a:solidFill>
                  <a:srgbClr val="0257A7"/>
                </a:solidFill>
                <a:latin typeface="Gill Sans MT" panose="020B0502020104020203" pitchFamily="34" charset="0"/>
                <a:ea typeface="+mn-ea"/>
                <a:cs typeface="+mn-cs"/>
              </a:defRPr>
            </a:lvl8pPr>
            <a:lvl9pPr marL="38862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kern="1200">
                <a:solidFill>
                  <a:srgbClr val="0257A7"/>
                </a:solidFill>
                <a:latin typeface="Gill Sans MT" panose="020B0502020104020203" pitchFamily="34" charset="0"/>
                <a:ea typeface="+mn-ea"/>
                <a:cs typeface="+mn-cs"/>
              </a:defRPr>
            </a:lvl9pPr>
          </a:lstStyle>
          <a:p>
            <a:r>
              <a:rPr lang="en-GB"/>
              <a:t>Casework and Specialist Advice</a:t>
            </a:r>
          </a:p>
        </p:txBody>
      </p:sp>
      <p:sp>
        <p:nvSpPr>
          <p:cNvPr id="11" name="Rectangle 10">
            <a:extLst>
              <a:ext uri="{FF2B5EF4-FFF2-40B4-BE49-F238E27FC236}">
                <a16:creationId xmlns:a16="http://schemas.microsoft.com/office/drawing/2014/main" id="{3C9C2B2C-4144-1609-4A2D-211D4D120858}"/>
              </a:ext>
            </a:extLst>
          </p:cNvPr>
          <p:cNvSpPr/>
          <p:nvPr/>
        </p:nvSpPr>
        <p:spPr>
          <a:xfrm>
            <a:off x="255160" y="1355619"/>
            <a:ext cx="4073096"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B5DA8D1-70DF-8113-9C57-93D74A031E1E}"/>
              </a:ext>
            </a:extLst>
          </p:cNvPr>
          <p:cNvSpPr/>
          <p:nvPr/>
        </p:nvSpPr>
        <p:spPr>
          <a:xfrm>
            <a:off x="556054" y="1507523"/>
            <a:ext cx="3484605" cy="106268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a:solidFill>
                  <a:schemeClr val="tx2"/>
                </a:solidFill>
              </a:rPr>
              <a:t>Over 5000 applications for cost of Living support</a:t>
            </a:r>
          </a:p>
          <a:p>
            <a:r>
              <a:rPr lang="en-GB" sz="2000" b="1">
                <a:solidFill>
                  <a:schemeClr val="tx2"/>
                </a:solidFill>
              </a:rPr>
              <a:t>Estimate £12m this year</a:t>
            </a:r>
          </a:p>
        </p:txBody>
      </p:sp>
      <p:sp>
        <p:nvSpPr>
          <p:cNvPr id="15" name="Rectangle 14">
            <a:extLst>
              <a:ext uri="{FF2B5EF4-FFF2-40B4-BE49-F238E27FC236}">
                <a16:creationId xmlns:a16="http://schemas.microsoft.com/office/drawing/2014/main" id="{F87B514C-32AB-275E-057B-3C8A9236951D}"/>
              </a:ext>
            </a:extLst>
          </p:cNvPr>
          <p:cNvSpPr/>
          <p:nvPr/>
        </p:nvSpPr>
        <p:spPr>
          <a:xfrm>
            <a:off x="7752015" y="1355620"/>
            <a:ext cx="4074291" cy="782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b="1"/>
              <a:t>90% Customer Satisfaction</a:t>
            </a:r>
          </a:p>
          <a:p>
            <a:pPr algn="ctr"/>
            <a:r>
              <a:rPr lang="en-GB" sz="2000" b="1"/>
              <a:t>88% Needs Met</a:t>
            </a:r>
          </a:p>
        </p:txBody>
      </p:sp>
      <p:sp>
        <p:nvSpPr>
          <p:cNvPr id="16" name="Rectangle 15">
            <a:extLst>
              <a:ext uri="{FF2B5EF4-FFF2-40B4-BE49-F238E27FC236}">
                <a16:creationId xmlns:a16="http://schemas.microsoft.com/office/drawing/2014/main" id="{488A81F2-FD97-BE12-DFEB-E339D8D322F9}"/>
              </a:ext>
            </a:extLst>
          </p:cNvPr>
          <p:cNvSpPr/>
          <p:nvPr/>
        </p:nvSpPr>
        <p:spPr>
          <a:xfrm>
            <a:off x="7743310" y="5075997"/>
            <a:ext cx="4053229" cy="1604389"/>
          </a:xfrm>
          <a:prstGeom prst="rect">
            <a:avLst/>
          </a:prstGeom>
          <a:solidFill>
            <a:srgbClr val="FCDCDD"/>
          </a:solidFill>
          <a:ln>
            <a:solidFill>
              <a:srgbClr val="FCD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E4221C"/>
                </a:solidFill>
              </a:rPr>
              <a:t>Expenditure £22.3m</a:t>
            </a:r>
          </a:p>
          <a:p>
            <a:pPr algn="ctr"/>
            <a:r>
              <a:rPr lang="en-GB" b="1">
                <a:solidFill>
                  <a:srgbClr val="E4221C"/>
                </a:solidFill>
              </a:rPr>
              <a:t>~250 Expert Staff</a:t>
            </a:r>
          </a:p>
          <a:p>
            <a:pPr algn="ctr"/>
            <a:r>
              <a:rPr lang="en-GB" b="1">
                <a:solidFill>
                  <a:srgbClr val="E4221C"/>
                </a:solidFill>
              </a:rPr>
              <a:t>Financial Conduct Authority, ICO and Charity Commission Regulation</a:t>
            </a:r>
          </a:p>
          <a:p>
            <a:pPr algn="ctr"/>
            <a:endParaRPr lang="en-GB" b="1">
              <a:solidFill>
                <a:srgbClr val="E4221C"/>
              </a:solidFill>
            </a:endParaRPr>
          </a:p>
        </p:txBody>
      </p:sp>
    </p:spTree>
    <p:extLst>
      <p:ext uri="{BB962C8B-B14F-4D97-AF65-F5344CB8AC3E}">
        <p14:creationId xmlns:p14="http://schemas.microsoft.com/office/powerpoint/2010/main" val="361309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052394-4EA5-4E44-7A20-A92EC1C7B097}"/>
              </a:ext>
            </a:extLst>
          </p:cNvPr>
          <p:cNvPicPr>
            <a:picLocks noChangeAspect="1"/>
          </p:cNvPicPr>
          <p:nvPr/>
        </p:nvPicPr>
        <p:blipFill>
          <a:blip r:embed="rId2"/>
          <a:stretch>
            <a:fillRect/>
          </a:stretch>
        </p:blipFill>
        <p:spPr>
          <a:xfrm>
            <a:off x="3179806" y="586092"/>
            <a:ext cx="4727678" cy="3429000"/>
          </a:xfrm>
          <a:prstGeom prst="rect">
            <a:avLst/>
          </a:prstGeom>
        </p:spPr>
      </p:pic>
      <p:sp>
        <p:nvSpPr>
          <p:cNvPr id="3" name="Text Placeholder 2">
            <a:extLst>
              <a:ext uri="{FF2B5EF4-FFF2-40B4-BE49-F238E27FC236}">
                <a16:creationId xmlns:a16="http://schemas.microsoft.com/office/drawing/2014/main" id="{7CE5661C-E20F-A844-8A10-A33AFDF65BBD}"/>
              </a:ext>
            </a:extLst>
          </p:cNvPr>
          <p:cNvSpPr>
            <a:spLocks noGrp="1"/>
          </p:cNvSpPr>
          <p:nvPr>
            <p:ph type="body" sz="quarter" idx="12"/>
          </p:nvPr>
        </p:nvSpPr>
        <p:spPr>
          <a:xfrm>
            <a:off x="361950" y="1007165"/>
            <a:ext cx="2665455" cy="735138"/>
          </a:xfrm>
        </p:spPr>
        <p:txBody>
          <a:bodyPr/>
          <a:lstStyle/>
          <a:p>
            <a:r>
              <a:rPr lang="en-GB" sz="4400"/>
              <a:t>Recovery</a:t>
            </a:r>
          </a:p>
          <a:p>
            <a:endParaRPr lang="en-US"/>
          </a:p>
        </p:txBody>
      </p:sp>
      <p:pic>
        <p:nvPicPr>
          <p:cNvPr id="9" name="Picture 8">
            <a:extLst>
              <a:ext uri="{FF2B5EF4-FFF2-40B4-BE49-F238E27FC236}">
                <a16:creationId xmlns:a16="http://schemas.microsoft.com/office/drawing/2014/main" id="{F0CC09A2-04FC-A2DF-A3AA-9B773E4BE2AF}"/>
              </a:ext>
            </a:extLst>
          </p:cNvPr>
          <p:cNvPicPr>
            <a:picLocks noChangeAspect="1"/>
          </p:cNvPicPr>
          <p:nvPr/>
        </p:nvPicPr>
        <p:blipFill>
          <a:blip r:embed="rId3"/>
          <a:stretch>
            <a:fillRect/>
          </a:stretch>
        </p:blipFill>
        <p:spPr>
          <a:xfrm>
            <a:off x="6998916" y="3429000"/>
            <a:ext cx="4026557" cy="2693031"/>
          </a:xfrm>
          <a:prstGeom prst="rect">
            <a:avLst/>
          </a:prstGeom>
        </p:spPr>
      </p:pic>
      <p:pic>
        <p:nvPicPr>
          <p:cNvPr id="11" name="Picture 10">
            <a:extLst>
              <a:ext uri="{FF2B5EF4-FFF2-40B4-BE49-F238E27FC236}">
                <a16:creationId xmlns:a16="http://schemas.microsoft.com/office/drawing/2014/main" id="{DFC27735-7270-B34C-6471-0FC64A161044}"/>
              </a:ext>
            </a:extLst>
          </p:cNvPr>
          <p:cNvPicPr>
            <a:picLocks noChangeAspect="1"/>
          </p:cNvPicPr>
          <p:nvPr/>
        </p:nvPicPr>
        <p:blipFill>
          <a:blip r:embed="rId4"/>
          <a:stretch>
            <a:fillRect/>
          </a:stretch>
        </p:blipFill>
        <p:spPr>
          <a:xfrm>
            <a:off x="361950" y="2773246"/>
            <a:ext cx="4345042" cy="2893798"/>
          </a:xfrm>
          <a:prstGeom prst="rect">
            <a:avLst/>
          </a:prstGeom>
        </p:spPr>
      </p:pic>
      <p:sp>
        <p:nvSpPr>
          <p:cNvPr id="13" name="TextBox 12">
            <a:extLst>
              <a:ext uri="{FF2B5EF4-FFF2-40B4-BE49-F238E27FC236}">
                <a16:creationId xmlns:a16="http://schemas.microsoft.com/office/drawing/2014/main" id="{823ACE23-7A79-F677-EEFC-B9E07B712630}"/>
              </a:ext>
            </a:extLst>
          </p:cNvPr>
          <p:cNvSpPr txBox="1"/>
          <p:nvPr/>
        </p:nvSpPr>
        <p:spPr>
          <a:xfrm>
            <a:off x="361950" y="2236573"/>
            <a:ext cx="2665455" cy="369332"/>
          </a:xfrm>
          <a:prstGeom prst="rect">
            <a:avLst/>
          </a:prstGeom>
          <a:noFill/>
        </p:spPr>
        <p:txBody>
          <a:bodyPr wrap="square" rtlCol="0">
            <a:spAutoFit/>
          </a:bodyPr>
          <a:lstStyle/>
          <a:p>
            <a:pPr algn="l"/>
            <a:r>
              <a:rPr lang="en-GB" b="1">
                <a:solidFill>
                  <a:srgbClr val="0257A7"/>
                </a:solidFill>
                <a:latin typeface="Arial" panose="020B0604020202020204" pitchFamily="34" charset="0"/>
                <a:cs typeface="Arial" panose="020B0604020202020204" pitchFamily="34" charset="0"/>
              </a:rPr>
              <a:t>Arts and Media</a:t>
            </a:r>
          </a:p>
        </p:txBody>
      </p:sp>
      <p:sp>
        <p:nvSpPr>
          <p:cNvPr id="14" name="TextBox 13">
            <a:extLst>
              <a:ext uri="{FF2B5EF4-FFF2-40B4-BE49-F238E27FC236}">
                <a16:creationId xmlns:a16="http://schemas.microsoft.com/office/drawing/2014/main" id="{357727B0-9A5D-A86F-6045-78224F42E3C1}"/>
              </a:ext>
            </a:extLst>
          </p:cNvPr>
          <p:cNvSpPr txBox="1"/>
          <p:nvPr/>
        </p:nvSpPr>
        <p:spPr>
          <a:xfrm>
            <a:off x="3119358" y="216760"/>
            <a:ext cx="2665455" cy="369332"/>
          </a:xfrm>
          <a:prstGeom prst="rect">
            <a:avLst/>
          </a:prstGeom>
          <a:noFill/>
        </p:spPr>
        <p:txBody>
          <a:bodyPr wrap="square" rtlCol="0">
            <a:spAutoFit/>
          </a:bodyPr>
          <a:lstStyle/>
          <a:p>
            <a:pPr algn="l"/>
            <a:r>
              <a:rPr lang="en-GB" b="1">
                <a:solidFill>
                  <a:srgbClr val="0257A7"/>
                </a:solidFill>
                <a:latin typeface="Arial" panose="020B0604020202020204" pitchFamily="34" charset="0"/>
                <a:cs typeface="Arial" panose="020B0604020202020204" pitchFamily="34" charset="0"/>
              </a:rPr>
              <a:t>Battleback</a:t>
            </a:r>
          </a:p>
        </p:txBody>
      </p:sp>
      <p:sp>
        <p:nvSpPr>
          <p:cNvPr id="15" name="TextBox 14">
            <a:extLst>
              <a:ext uri="{FF2B5EF4-FFF2-40B4-BE49-F238E27FC236}">
                <a16:creationId xmlns:a16="http://schemas.microsoft.com/office/drawing/2014/main" id="{C76BAB52-733E-D122-CE52-ADE2F801EB75}"/>
              </a:ext>
            </a:extLst>
          </p:cNvPr>
          <p:cNvSpPr txBox="1"/>
          <p:nvPr/>
        </p:nvSpPr>
        <p:spPr>
          <a:xfrm>
            <a:off x="8233719" y="3059668"/>
            <a:ext cx="3509643" cy="369332"/>
          </a:xfrm>
          <a:prstGeom prst="rect">
            <a:avLst/>
          </a:prstGeom>
          <a:noFill/>
        </p:spPr>
        <p:txBody>
          <a:bodyPr wrap="square" rtlCol="0">
            <a:spAutoFit/>
          </a:bodyPr>
          <a:lstStyle/>
          <a:p>
            <a:pPr algn="l"/>
            <a:r>
              <a:rPr lang="en-GB" b="1" dirty="0">
                <a:solidFill>
                  <a:srgbClr val="0257A7"/>
                </a:solidFill>
                <a:latin typeface="Arial" panose="020B0604020202020204" pitchFamily="34" charset="0"/>
                <a:cs typeface="Arial" panose="020B0604020202020204" pitchFamily="34" charset="0"/>
              </a:rPr>
              <a:t>Invictus Team UK and more</a:t>
            </a:r>
          </a:p>
        </p:txBody>
      </p:sp>
      <p:sp>
        <p:nvSpPr>
          <p:cNvPr id="16" name="TextBox 15">
            <a:extLst>
              <a:ext uri="{FF2B5EF4-FFF2-40B4-BE49-F238E27FC236}">
                <a16:creationId xmlns:a16="http://schemas.microsoft.com/office/drawing/2014/main" id="{A3A19889-6332-F6A1-7CBF-046D414A023A}"/>
              </a:ext>
            </a:extLst>
          </p:cNvPr>
          <p:cNvSpPr txBox="1"/>
          <p:nvPr/>
        </p:nvSpPr>
        <p:spPr>
          <a:xfrm>
            <a:off x="8233719" y="835628"/>
            <a:ext cx="3348681" cy="1477328"/>
          </a:xfrm>
          <a:prstGeom prst="rect">
            <a:avLst/>
          </a:prstGeom>
          <a:solidFill>
            <a:srgbClr val="CAE1F1"/>
          </a:solidFill>
        </p:spPr>
        <p:txBody>
          <a:bodyPr wrap="square" rtlCol="0">
            <a:spAutoFit/>
          </a:bodyPr>
          <a:lstStyle/>
          <a:p>
            <a:pPr algn="ctr"/>
            <a:r>
              <a:rPr lang="en-GB" b="1">
                <a:solidFill>
                  <a:schemeClr val="tx2"/>
                </a:solidFill>
                <a:latin typeface="Arial" panose="020B0604020202020204" pitchFamily="34" charset="0"/>
                <a:cs typeface="Arial" panose="020B0604020202020204" pitchFamily="34" charset="0"/>
              </a:rPr>
              <a:t>£4.5m</a:t>
            </a:r>
          </a:p>
          <a:p>
            <a:pPr algn="ctr"/>
            <a:endParaRPr lang="en-GB" b="1">
              <a:solidFill>
                <a:schemeClr val="tx2"/>
              </a:solidFill>
              <a:latin typeface="Arial" panose="020B0604020202020204" pitchFamily="34" charset="0"/>
              <a:cs typeface="Arial" panose="020B0604020202020204" pitchFamily="34" charset="0"/>
            </a:endParaRPr>
          </a:p>
          <a:p>
            <a:pPr algn="ctr"/>
            <a:r>
              <a:rPr lang="en-GB" b="1">
                <a:solidFill>
                  <a:schemeClr val="tx2"/>
                </a:solidFill>
                <a:latin typeface="Arial" panose="020B0604020202020204" pitchFamily="34" charset="0"/>
                <a:cs typeface="Arial" panose="020B0604020202020204" pitchFamily="34" charset="0"/>
              </a:rPr>
              <a:t>Over 1500 people supported</a:t>
            </a:r>
          </a:p>
          <a:p>
            <a:pPr algn="ctr"/>
            <a:endParaRPr lang="en-GB" b="1">
              <a:solidFill>
                <a:schemeClr val="tx2"/>
              </a:solidFill>
              <a:latin typeface="Arial" panose="020B0604020202020204" pitchFamily="34" charset="0"/>
              <a:cs typeface="Arial" panose="020B0604020202020204" pitchFamily="34" charset="0"/>
            </a:endParaRPr>
          </a:p>
          <a:p>
            <a:pPr algn="ctr"/>
            <a:r>
              <a:rPr lang="en-GB" b="1">
                <a:solidFill>
                  <a:schemeClr val="tx2"/>
                </a:solidFill>
                <a:latin typeface="Arial" panose="020B0604020202020204" pitchFamily="34" charset="0"/>
                <a:cs typeface="Arial" panose="020B0604020202020204" pitchFamily="34" charset="0"/>
              </a:rPr>
              <a:t>Evidence based impact</a:t>
            </a:r>
          </a:p>
        </p:txBody>
      </p:sp>
    </p:spTree>
    <p:extLst>
      <p:ext uri="{BB962C8B-B14F-4D97-AF65-F5344CB8AC3E}">
        <p14:creationId xmlns:p14="http://schemas.microsoft.com/office/powerpoint/2010/main" val="407656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E5661C-E20F-A844-8A10-A33AFDF65BBD}"/>
              </a:ext>
            </a:extLst>
          </p:cNvPr>
          <p:cNvSpPr>
            <a:spLocks noGrp="1"/>
          </p:cNvSpPr>
          <p:nvPr>
            <p:ph type="body" sz="quarter" idx="12"/>
          </p:nvPr>
        </p:nvSpPr>
        <p:spPr>
          <a:xfrm>
            <a:off x="-156946" y="571532"/>
            <a:ext cx="11449050" cy="629791"/>
          </a:xfrm>
        </p:spPr>
        <p:txBody>
          <a:bodyPr vert="horz" lIns="91440" tIns="45720" rIns="91440" bIns="45720" rtlCol="0" anchor="t">
            <a:noAutofit/>
          </a:bodyPr>
          <a:lstStyle/>
          <a:p>
            <a:pPr algn="ctr"/>
            <a:r>
              <a:rPr lang="en-US" dirty="0">
                <a:latin typeface="Gill Sans MT"/>
              </a:rPr>
              <a:t>Kettering Branch</a:t>
            </a:r>
            <a:endParaRPr lang="en-US" dirty="0"/>
          </a:p>
        </p:txBody>
      </p:sp>
      <p:pic>
        <p:nvPicPr>
          <p:cNvPr id="8" name="Picture 7" descr="A couple of men in uniform standing next to a sheep&#10;&#10;Description automatically generated">
            <a:extLst>
              <a:ext uri="{FF2B5EF4-FFF2-40B4-BE49-F238E27FC236}">
                <a16:creationId xmlns:a16="http://schemas.microsoft.com/office/drawing/2014/main" id="{466D15B0-2D66-BAC9-C6CF-35C1BB5A1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580" y="1208783"/>
            <a:ext cx="1673831" cy="2294706"/>
          </a:xfrm>
          <a:prstGeom prst="rect">
            <a:avLst/>
          </a:prstGeom>
        </p:spPr>
      </p:pic>
      <p:pic>
        <p:nvPicPr>
          <p:cNvPr id="10" name="Picture 9" descr="A grave with red flowers and cards&#10;&#10;Description automatically generated">
            <a:extLst>
              <a:ext uri="{FF2B5EF4-FFF2-40B4-BE49-F238E27FC236}">
                <a16:creationId xmlns:a16="http://schemas.microsoft.com/office/drawing/2014/main" id="{22654FA9-9BA6-1580-C90D-F3C7215D75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9908" y="1208783"/>
            <a:ext cx="1858125" cy="2294706"/>
          </a:xfrm>
          <a:prstGeom prst="rect">
            <a:avLst/>
          </a:prstGeom>
        </p:spPr>
      </p:pic>
      <p:pic>
        <p:nvPicPr>
          <p:cNvPr id="14" name="Picture 13" descr="A motorcycle parked on a sidewalk with flags&#10;&#10;Description automatically generated">
            <a:extLst>
              <a:ext uri="{FF2B5EF4-FFF2-40B4-BE49-F238E27FC236}">
                <a16:creationId xmlns:a16="http://schemas.microsoft.com/office/drawing/2014/main" id="{27B54648-2D55-73CB-0EC6-547DBB62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4610" y="1216244"/>
            <a:ext cx="2180152" cy="2294706"/>
          </a:xfrm>
          <a:prstGeom prst="rect">
            <a:avLst/>
          </a:prstGeom>
        </p:spPr>
      </p:pic>
      <p:pic>
        <p:nvPicPr>
          <p:cNvPr id="16" name="Picture 15" descr="A collage of people holding flags&#10;&#10;Description automatically generated">
            <a:extLst>
              <a:ext uri="{FF2B5EF4-FFF2-40B4-BE49-F238E27FC236}">
                <a16:creationId xmlns:a16="http://schemas.microsoft.com/office/drawing/2014/main" id="{5555E709-2A94-4FF1-6461-72CE1B55310A}"/>
              </a:ext>
            </a:extLst>
          </p:cNvPr>
          <p:cNvPicPr>
            <a:picLocks noChangeAspect="1"/>
          </p:cNvPicPr>
          <p:nvPr/>
        </p:nvPicPr>
        <p:blipFill rotWithShape="1">
          <a:blip r:embed="rId6">
            <a:extLst>
              <a:ext uri="{28A0092B-C50C-407E-A947-70E740481C1C}">
                <a14:useLocalDpi xmlns:a14="http://schemas.microsoft.com/office/drawing/2010/main" val="0"/>
              </a:ext>
            </a:extLst>
          </a:blip>
          <a:srcRect l="51090" r="-693" b="50670"/>
          <a:stretch/>
        </p:blipFill>
        <p:spPr>
          <a:xfrm>
            <a:off x="8517277" y="1208783"/>
            <a:ext cx="2619910" cy="2302166"/>
          </a:xfrm>
          <a:prstGeom prst="rect">
            <a:avLst/>
          </a:prstGeom>
        </p:spPr>
      </p:pic>
      <p:pic>
        <p:nvPicPr>
          <p:cNvPr id="18" name="Picture 17" descr="A group of people sitting under a tent&#10;&#10;Description automatically generated">
            <a:extLst>
              <a:ext uri="{FF2B5EF4-FFF2-40B4-BE49-F238E27FC236}">
                <a16:creationId xmlns:a16="http://schemas.microsoft.com/office/drawing/2014/main" id="{6FBE94C5-5F4F-ABD7-D5E1-39FBB7E1E8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4579" y="3503489"/>
            <a:ext cx="2793713" cy="2111817"/>
          </a:xfrm>
          <a:prstGeom prst="rect">
            <a:avLst/>
          </a:prstGeom>
        </p:spPr>
      </p:pic>
      <p:pic>
        <p:nvPicPr>
          <p:cNvPr id="20" name="Picture 19" descr="A group of people posing for a photo&#10;&#10;Description automatically generated">
            <a:extLst>
              <a:ext uri="{FF2B5EF4-FFF2-40B4-BE49-F238E27FC236}">
                <a16:creationId xmlns:a16="http://schemas.microsoft.com/office/drawing/2014/main" id="{4752A580-D410-D965-37B5-B25850DFB1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2839" y="3503489"/>
            <a:ext cx="2834274" cy="2111817"/>
          </a:xfrm>
          <a:prstGeom prst="rect">
            <a:avLst/>
          </a:prstGeom>
        </p:spPr>
      </p:pic>
      <p:pic>
        <p:nvPicPr>
          <p:cNvPr id="22" name="Picture 21" descr="A person throwing a ball in a field&#10;&#10;Description automatically generated">
            <a:extLst>
              <a:ext uri="{FF2B5EF4-FFF2-40B4-BE49-F238E27FC236}">
                <a16:creationId xmlns:a16="http://schemas.microsoft.com/office/drawing/2014/main" id="{C66DF66F-7E14-C362-7597-D6842C3A0CB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6850361" y="3547701"/>
            <a:ext cx="2104358" cy="2030856"/>
          </a:xfrm>
          <a:prstGeom prst="rect">
            <a:avLst/>
          </a:prstGeom>
        </p:spPr>
      </p:pic>
      <p:pic>
        <p:nvPicPr>
          <p:cNvPr id="24" name="Picture 23" descr="A person sitting next to a balloon&#10;&#10;Description automatically generated">
            <a:extLst>
              <a:ext uri="{FF2B5EF4-FFF2-40B4-BE49-F238E27FC236}">
                <a16:creationId xmlns:a16="http://schemas.microsoft.com/office/drawing/2014/main" id="{C5B8FEC4-6857-DB98-122B-45FC4AB690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8945288" y="3469322"/>
            <a:ext cx="2111817" cy="2180152"/>
          </a:xfrm>
          <a:prstGeom prst="rect">
            <a:avLst/>
          </a:prstGeom>
        </p:spPr>
      </p:pic>
      <p:pic>
        <p:nvPicPr>
          <p:cNvPr id="2" name="Picture 1">
            <a:extLst>
              <a:ext uri="{FF2B5EF4-FFF2-40B4-BE49-F238E27FC236}">
                <a16:creationId xmlns:a16="http://schemas.microsoft.com/office/drawing/2014/main" id="{FBF314C0-A315-6765-78C3-581893DA7D68}"/>
              </a:ext>
            </a:extLst>
          </p:cNvPr>
          <p:cNvPicPr>
            <a:picLocks noChangeAspect="1"/>
          </p:cNvPicPr>
          <p:nvPr/>
        </p:nvPicPr>
        <p:blipFill>
          <a:blip r:embed="rId11"/>
          <a:stretch>
            <a:fillRect/>
          </a:stretch>
        </p:blipFill>
        <p:spPr>
          <a:xfrm>
            <a:off x="6974762" y="1216243"/>
            <a:ext cx="1654137" cy="2294706"/>
          </a:xfrm>
          <a:prstGeom prst="rect">
            <a:avLst/>
          </a:prstGeom>
        </p:spPr>
      </p:pic>
    </p:spTree>
    <p:extLst>
      <p:ext uri="{BB962C8B-B14F-4D97-AF65-F5344CB8AC3E}">
        <p14:creationId xmlns:p14="http://schemas.microsoft.com/office/powerpoint/2010/main" val="2648270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B4922A-5666-5709-EED7-E18F785543C2}"/>
              </a:ext>
            </a:extLst>
          </p:cNvPr>
          <p:cNvSpPr>
            <a:spLocks noGrp="1"/>
          </p:cNvSpPr>
          <p:nvPr>
            <p:ph type="title"/>
          </p:nvPr>
        </p:nvSpPr>
        <p:spPr>
          <a:xfrm>
            <a:off x="1497895" y="694233"/>
            <a:ext cx="8805334" cy="1403177"/>
          </a:xfrm>
        </p:spPr>
        <p:txBody>
          <a:bodyPr/>
          <a:lstStyle/>
          <a:p>
            <a:r>
              <a:rPr lang="en-US" dirty="0">
                <a:latin typeface="Gill Sans MT"/>
                <a:cs typeface="Arial"/>
              </a:rPr>
              <a:t>Vision For 2024</a:t>
            </a:r>
            <a:br>
              <a:rPr lang="en-US" dirty="0">
                <a:solidFill>
                  <a:srgbClr val="FF0000"/>
                </a:solidFill>
                <a:latin typeface="Gill Sans MT"/>
                <a:cs typeface="Arial"/>
              </a:rPr>
            </a:br>
            <a:r>
              <a:rPr lang="en-US" dirty="0">
                <a:latin typeface="Gill Sans MT"/>
                <a:cs typeface="Arial"/>
              </a:rPr>
              <a:t> </a:t>
            </a:r>
            <a:endParaRPr lang="en-US" dirty="0"/>
          </a:p>
        </p:txBody>
      </p:sp>
      <p:sp>
        <p:nvSpPr>
          <p:cNvPr id="4" name="TextBox 3">
            <a:extLst>
              <a:ext uri="{FF2B5EF4-FFF2-40B4-BE49-F238E27FC236}">
                <a16:creationId xmlns:a16="http://schemas.microsoft.com/office/drawing/2014/main" id="{55EAB83A-B8E8-C20E-1F1C-7765DC6745AF}"/>
              </a:ext>
            </a:extLst>
          </p:cNvPr>
          <p:cNvSpPr txBox="1"/>
          <p:nvPr/>
        </p:nvSpPr>
        <p:spPr>
          <a:xfrm>
            <a:off x="421240" y="1923122"/>
            <a:ext cx="11322122" cy="3662541"/>
          </a:xfrm>
          <a:prstGeom prst="rect">
            <a:avLst/>
          </a:prstGeom>
          <a:noFill/>
        </p:spPr>
        <p:txBody>
          <a:bodyPr wrap="square" lIns="91440" tIns="45720" rIns="91440" bIns="45720" rtlCol="0" anchor="t">
            <a:spAutoFit/>
          </a:bodyPr>
          <a:lstStyle/>
          <a:p>
            <a:pPr marL="742950" lvl="1" indent="-285750">
              <a:buFont typeface="Wingdings" panose="05000000000000000000" pitchFamily="2" charset="2"/>
              <a:buChar char="Ø"/>
            </a:pPr>
            <a:r>
              <a:rPr lang="en-GB" sz="2800" dirty="0">
                <a:solidFill>
                  <a:schemeClr val="bg1"/>
                </a:solidFill>
                <a:latin typeface="Gill Sans MT"/>
              </a:rPr>
              <a:t> Increase Our Community Engagement &amp; Profile</a:t>
            </a:r>
          </a:p>
          <a:p>
            <a:pPr marL="742950" lvl="1" indent="-285750">
              <a:buFont typeface="Wingdings" panose="05000000000000000000" pitchFamily="2" charset="2"/>
              <a:buChar char="Ø"/>
            </a:pPr>
            <a:r>
              <a:rPr lang="en-GB" sz="2800" dirty="0">
                <a:solidFill>
                  <a:schemeClr val="bg1"/>
                </a:solidFill>
                <a:latin typeface="Gill Sans MT"/>
              </a:rPr>
              <a:t> Work In Partnership With Kettering Community Groups</a:t>
            </a:r>
          </a:p>
          <a:p>
            <a:pPr marL="742950" lvl="1" indent="-285750">
              <a:buFont typeface="Wingdings" panose="05000000000000000000" pitchFamily="2" charset="2"/>
              <a:buChar char="Ø"/>
            </a:pPr>
            <a:r>
              <a:rPr lang="en-GB" sz="2800" dirty="0">
                <a:solidFill>
                  <a:schemeClr val="bg1"/>
                </a:solidFill>
                <a:latin typeface="Gill Sans MT"/>
              </a:rPr>
              <a:t> Ongoing Assistance To Any Serving Or Ex-Service Personnel</a:t>
            </a:r>
          </a:p>
          <a:p>
            <a:pPr marL="742950" lvl="1" indent="-285750">
              <a:buFont typeface="Wingdings" panose="05000000000000000000" pitchFamily="2" charset="2"/>
              <a:buChar char="Ø"/>
            </a:pPr>
            <a:r>
              <a:rPr lang="en-GB" sz="2800" dirty="0">
                <a:solidFill>
                  <a:schemeClr val="bg1"/>
                </a:solidFill>
                <a:latin typeface="Gill Sans MT"/>
              </a:rPr>
              <a:t> C</a:t>
            </a:r>
            <a:r>
              <a:rPr lang="en-GB" sz="2800" dirty="0"/>
              <a:t>reate An Environment That Fosters Comradeship For All</a:t>
            </a:r>
            <a:endParaRPr lang="en-GB" sz="2800" dirty="0">
              <a:solidFill>
                <a:schemeClr val="bg1"/>
              </a:solidFill>
              <a:latin typeface="Gill Sans MT"/>
            </a:endParaRPr>
          </a:p>
          <a:p>
            <a:pPr marL="742950" lvl="1" indent="-285750">
              <a:buFont typeface="Wingdings" panose="05000000000000000000" pitchFamily="2" charset="2"/>
              <a:buChar char="Ø"/>
            </a:pPr>
            <a:r>
              <a:rPr lang="en-GB" sz="2800" dirty="0">
                <a:solidFill>
                  <a:schemeClr val="bg1"/>
                </a:solidFill>
                <a:latin typeface="Gill Sans MT"/>
              </a:rPr>
              <a:t> Ensure Public Awareness Of Remembrance Throughout The Year</a:t>
            </a:r>
          </a:p>
          <a:p>
            <a:pPr marL="742950" lvl="1" indent="-285750">
              <a:buFont typeface="Wingdings" panose="05000000000000000000" pitchFamily="2" charset="2"/>
              <a:buChar char="Ø"/>
            </a:pPr>
            <a:r>
              <a:rPr lang="en-GB" sz="2800" dirty="0"/>
              <a:t> Representation And Advocation For The Armed Forces Community.</a:t>
            </a:r>
            <a:endParaRPr lang="en-GB" sz="2800" dirty="0">
              <a:solidFill>
                <a:schemeClr val="bg1"/>
              </a:solidFill>
              <a:latin typeface="Gill Sans MT" panose="020B0502020104020203" pitchFamily="34" charset="0"/>
            </a:endParaRPr>
          </a:p>
          <a:p>
            <a:endParaRPr lang="en-GB" dirty="0">
              <a:solidFill>
                <a:schemeClr val="bg1"/>
              </a:solidFill>
              <a:latin typeface="Gill Sans MT" panose="020B0502020104020203" pitchFamily="34" charset="0"/>
            </a:endParaRPr>
          </a:p>
          <a:p>
            <a:pPr marL="285750" indent="-285750">
              <a:buFont typeface="Wingdings" panose="05000000000000000000" pitchFamily="2" charset="2"/>
              <a:buChar char="Ø"/>
            </a:pPr>
            <a:endParaRPr lang="en-GB"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4923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AC196D-F371-4310-A3E8-A48630E2CF19}"/>
              </a:ext>
            </a:extLst>
          </p:cNvPr>
          <p:cNvSpPr txBox="1"/>
          <p:nvPr/>
        </p:nvSpPr>
        <p:spPr>
          <a:xfrm>
            <a:off x="2557804" y="2066048"/>
            <a:ext cx="6897757" cy="1446550"/>
          </a:xfrm>
          <a:prstGeom prst="rect">
            <a:avLst/>
          </a:prstGeom>
          <a:noFill/>
        </p:spPr>
        <p:txBody>
          <a:bodyPr wrap="square" lIns="91440" tIns="45720" rIns="91440" bIns="45720" rtlCol="0" anchor="t">
            <a:spAutoFit/>
          </a:bodyPr>
          <a:lstStyle/>
          <a:p>
            <a:pPr algn="ctr"/>
            <a:endParaRPr lang="en-GB" sz="4400" dirty="0">
              <a:solidFill>
                <a:schemeClr val="bg1"/>
              </a:solidFill>
              <a:latin typeface="Gill Sans MT"/>
              <a:cs typeface="Arial"/>
            </a:endParaRPr>
          </a:p>
          <a:p>
            <a:pPr algn="ctr"/>
            <a:r>
              <a:rPr lang="en-GB" sz="4400" dirty="0">
                <a:solidFill>
                  <a:schemeClr val="bg1"/>
                </a:solidFill>
                <a:latin typeface="Gill Sans MT"/>
                <a:cs typeface="Arial"/>
              </a:rPr>
              <a:t>Questions?</a:t>
            </a:r>
          </a:p>
        </p:txBody>
      </p:sp>
    </p:spTree>
    <p:extLst>
      <p:ext uri="{BB962C8B-B14F-4D97-AF65-F5344CB8AC3E}">
        <p14:creationId xmlns:p14="http://schemas.microsoft.com/office/powerpoint/2010/main" val="4139495797"/>
      </p:ext>
    </p:extLst>
  </p:cSld>
  <p:clrMapOvr>
    <a:masterClrMapping/>
  </p:clrMapOvr>
</p:sld>
</file>

<file path=ppt/theme/theme1.xml><?xml version="1.0" encoding="utf-8"?>
<a:theme xmlns:a="http://schemas.openxmlformats.org/drawingml/2006/main" name="Blank 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New plain colour background_white_no logo">
  <a:themeElements>
    <a:clrScheme name="RBL slide on white">
      <a:dk1>
        <a:srgbClr val="0056A6"/>
      </a:dk1>
      <a:lt1>
        <a:srgbClr val="FFFFFF"/>
      </a:lt1>
      <a:dk2>
        <a:srgbClr val="31258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05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rgbClr val="0257A7"/>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Section Divider Slide">
  <a:themeElements>
    <a:clrScheme name="RBL slide on Blue">
      <a:dk1>
        <a:srgbClr val="FDFFFE"/>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312583"/>
      </a:hlink>
      <a:folHlink>
        <a:srgbClr val="31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4400" dirty="0" err="1"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Divid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mag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Content Slide_no im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Main Title Slide">
  <a:themeElements>
    <a:clrScheme name="RBL slide on Blue">
      <a:dk1>
        <a:srgbClr val="FDFFFE"/>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312583"/>
      </a:hlink>
      <a:folHlink>
        <a:srgbClr val="31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New plain colour background_white">
  <a:themeElements>
    <a:clrScheme name="RBL slide on white">
      <a:dk1>
        <a:srgbClr val="0056A6"/>
      </a:dk1>
      <a:lt1>
        <a:srgbClr val="FFFFFF"/>
      </a:lt1>
      <a:dk2>
        <a:srgbClr val="31258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05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rgbClr val="0257A7"/>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New plain colour background_blue">
  <a:themeElements>
    <a:clrScheme name="RBL slide on white">
      <a:dk1>
        <a:srgbClr val="0056A6"/>
      </a:dk1>
      <a:lt1>
        <a:srgbClr val="FFFFFF"/>
      </a:lt1>
      <a:dk2>
        <a:srgbClr val="31258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05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rgbClr val="0257A7"/>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New plain colour background_blue_no logo">
  <a:themeElements>
    <a:clrScheme name="RBL slide on white">
      <a:dk1>
        <a:srgbClr val="0056A6"/>
      </a:dk1>
      <a:lt1>
        <a:srgbClr val="FFFFFF"/>
      </a:lt1>
      <a:dk2>
        <a:srgbClr val="31258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05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rgbClr val="0257A7"/>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7DE79C03D4544CA67255BA7A87DD59" ma:contentTypeVersion="18" ma:contentTypeDescription="Create a new document." ma:contentTypeScope="" ma:versionID="431a453f99e35f882f1bda9b9e90e43b">
  <xsd:schema xmlns:xsd="http://www.w3.org/2001/XMLSchema" xmlns:xs="http://www.w3.org/2001/XMLSchema" xmlns:p="http://schemas.microsoft.com/office/2006/metadata/properties" xmlns:ns2="8a79b042-d511-46e5-ad15-39d624c98353" xmlns:ns3="51fcad13-9fe1-4b05-83cd-be575274fc3f" targetNamespace="http://schemas.microsoft.com/office/2006/metadata/properties" ma:root="true" ma:fieldsID="efc7fd065944e421841494c57f6435af" ns2:_="" ns3:_="">
    <xsd:import namespace="8a79b042-d511-46e5-ad15-39d624c98353"/>
    <xsd:import namespace="51fcad13-9fe1-4b05-83cd-be575274fc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79b042-d511-46e5-ad15-39d624c983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bcf87a-a517-4603-9977-ea0d869cb4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fcad13-9fe1-4b05-83cd-be575274fc3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63cf0c-22a3-47c5-a813-aad477174df0}" ma:internalName="TaxCatchAll" ma:showField="CatchAllData" ma:web="51fcad13-9fe1-4b05-83cd-be575274fc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a79b042-d511-46e5-ad15-39d624c98353">
      <Terms xmlns="http://schemas.microsoft.com/office/infopath/2007/PartnerControls"/>
    </lcf76f155ced4ddcb4097134ff3c332f>
    <TaxCatchAll xmlns="51fcad13-9fe1-4b05-83cd-be575274fc3f" xsi:nil="true"/>
    <SharedWithUsers xmlns="51fcad13-9fe1-4b05-83cd-be575274fc3f">
      <UserInfo>
        <DisplayName>Jane Harries</DisplayName>
        <AccountId>20</AccountId>
        <AccountType/>
      </UserInfo>
      <UserInfo>
        <DisplayName>SharingLinks.2a21dcb3-4a21-4651-ac75-cdb861543906.Flexible.54758c41-b1ca-4a82-a9a0-20a838d9addb</DisplayName>
        <AccountId>30</AccountId>
        <AccountType/>
      </UserInfo>
      <UserInfo>
        <DisplayName>Giles Coleman</DisplayName>
        <AccountId>16</AccountId>
        <AccountType/>
      </UserInfo>
      <UserInfo>
        <DisplayName>Nicole Mayall</DisplayName>
        <AccountId>13</AccountId>
        <AccountType/>
      </UserInfo>
      <UserInfo>
        <DisplayName>Yanto Evans</DisplayName>
        <AccountId>45</AccountId>
        <AccountType/>
      </UserInfo>
      <UserInfo>
        <DisplayName>Amy Llewellyn</DisplayName>
        <AccountId>19</AccountId>
        <AccountType/>
      </UserInfo>
    </SharedWithUsers>
    <MediaLengthInSeconds xmlns="8a79b042-d511-46e5-ad15-39d624c98353" xsi:nil="true"/>
  </documentManagement>
</p:properties>
</file>

<file path=customXml/itemProps1.xml><?xml version="1.0" encoding="utf-8"?>
<ds:datastoreItem xmlns:ds="http://schemas.openxmlformats.org/officeDocument/2006/customXml" ds:itemID="{E84EC64B-2226-48EC-A59F-72A61ABB4D85}"/>
</file>

<file path=customXml/itemProps2.xml><?xml version="1.0" encoding="utf-8"?>
<ds:datastoreItem xmlns:ds="http://schemas.openxmlformats.org/officeDocument/2006/customXml" ds:itemID="{C516D9B4-5D98-4FBB-9375-921A15DB4AA9}">
  <ds:schemaRefs>
    <ds:schemaRef ds:uri="http://schemas.microsoft.com/sharepoint/v3/contenttype/forms"/>
  </ds:schemaRefs>
</ds:datastoreItem>
</file>

<file path=customXml/itemProps3.xml><?xml version="1.0" encoding="utf-8"?>
<ds:datastoreItem xmlns:ds="http://schemas.openxmlformats.org/officeDocument/2006/customXml" ds:itemID="{EDDF6BB7-F0E0-4172-87CE-85E6FB6DA3F4}">
  <ds:schemaRefs>
    <ds:schemaRef ds:uri="http://schemas.microsoft.com/office/2006/documentManagement/types"/>
    <ds:schemaRef ds:uri="http://schemas.openxmlformats.org/package/2006/metadata/core-properties"/>
    <ds:schemaRef ds:uri="http://purl.org/dc/terms/"/>
    <ds:schemaRef ds:uri="6d83ad55-1961-402c-9469-6057445350a3"/>
    <ds:schemaRef ds:uri="http://www.w3.org/XML/1998/namespace"/>
    <ds:schemaRef ds:uri="http://purl.org/dc/elements/1.1/"/>
    <ds:schemaRef ds:uri="http://purl.org/dc/dcmitype/"/>
    <ds:schemaRef ds:uri="http://schemas.microsoft.com/office/infopath/2007/PartnerControls"/>
    <ds:schemaRef ds:uri="7077f8ff-e9af-4353-aa9f-ccdc8f38a74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81</TotalTime>
  <Words>497</Words>
  <Application>Microsoft Office PowerPoint</Application>
  <PresentationFormat>Widescreen</PresentationFormat>
  <Paragraphs>51</Paragraphs>
  <Slides>9</Slides>
  <Notes>5</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9</vt:i4>
      </vt:variant>
    </vt:vector>
  </HeadingPairs>
  <TitlesOfParts>
    <vt:vector size="25" baseType="lpstr">
      <vt:lpstr>Arial</vt:lpstr>
      <vt:lpstr>Calibri</vt:lpstr>
      <vt:lpstr>Gill Sans MT</vt:lpstr>
      <vt:lpstr>Segoe UI</vt:lpstr>
      <vt:lpstr>Wingdings</vt:lpstr>
      <vt:lpstr>Blank Content Slide</vt:lpstr>
      <vt:lpstr>Section Divider Slide</vt:lpstr>
      <vt:lpstr>Content Slide</vt:lpstr>
      <vt:lpstr>Image Slide</vt:lpstr>
      <vt:lpstr>Blank Content Slide_no image</vt:lpstr>
      <vt:lpstr>1_Main Title Slide</vt:lpstr>
      <vt:lpstr>New plain colour background_white</vt:lpstr>
      <vt:lpstr>New plain colour background_blue</vt:lpstr>
      <vt:lpstr>New plain colour background_blue_no logo</vt:lpstr>
      <vt:lpstr>New plain colour background_white_no logo</vt:lpstr>
      <vt:lpstr>Section Divider Slide</vt:lpstr>
      <vt:lpstr>Welcome!</vt:lpstr>
      <vt:lpstr>PowerPoint Presentation</vt:lpstr>
      <vt:lpstr>The Impact of Our Services </vt:lpstr>
      <vt:lpstr>PowerPoint Presentation</vt:lpstr>
      <vt:lpstr>PowerPoint Presentation</vt:lpstr>
      <vt:lpstr>PowerPoint Presentation</vt:lpstr>
      <vt:lpstr>PowerPoint Presentation</vt:lpstr>
      <vt:lpstr>Vision For 2024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Taylor</dc:creator>
  <cp:lastModifiedBy>Zuzanna  Brzostowska</cp:lastModifiedBy>
  <cp:revision>9</cp:revision>
  <dcterms:created xsi:type="dcterms:W3CDTF">2020-09-09T18:48:19Z</dcterms:created>
  <dcterms:modified xsi:type="dcterms:W3CDTF">2024-05-22T09:49:50Z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0x010100C74749261B51A94BB4A68EC27780A55E</vt:lpwstr>
  </property>
  <property fmtid="{D5CDD505-2E9C-101B-9397-08002B2CF9AE}" pid="3" name="MediaServiceImageTags">
    <vt:lpwstr/>
  </property>
  <property fmtid="{D5CDD505-2E9C-101B-9397-08002B2CF9AE}" pid="4" name="Order">
    <vt:lpwstr>120700.000000000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