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1983E-F39D-7CF6-8303-0315779B5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C1A97B-928D-F1C9-136B-33FFB997E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4237E-6AEE-D723-4CDE-36B0ADCB1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89FB-2A61-4D2B-B587-A8857ECEA266}" type="datetimeFigureOut">
              <a:rPr lang="en-GB" smtClean="0"/>
              <a:t>11/09/2024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E6050-7206-2CF8-32DD-7304B4B0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5EFCA-6C82-F785-4C7D-0DEAF48D8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A865-C82A-44C8-861A-F53FE6AC82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517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144AF-76A9-9BDC-7F55-42877AB6E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DA63CE-268F-E8FA-233C-DD56343DC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6DB63-671E-4467-C3B6-C5D9C451A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89FB-2A61-4D2B-B587-A8857ECEA266}" type="datetimeFigureOut">
              <a:rPr lang="en-GB" smtClean="0"/>
              <a:t>11/09/2024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0A815-9938-9FE4-4A6D-B29E3B319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569BB-6D57-619D-4D29-284E43B66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A865-C82A-44C8-861A-F53FE6AC82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78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C7BD52-7B1D-F99B-FF43-465F6BB904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C7F53B-D08D-EA55-E29B-CEF8FA852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6D544-C735-5E15-7D49-B7608A08A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89FB-2A61-4D2B-B587-A8857ECEA266}" type="datetimeFigureOut">
              <a:rPr lang="en-GB" smtClean="0"/>
              <a:t>11/09/2024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4CAF2-6B86-599F-9B6B-C1A3C800E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CF109-A0F9-9E69-01CF-EFB92260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A865-C82A-44C8-861A-F53FE6AC82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1315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4FBB2-FB1F-ADE5-B506-554FC2C23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526D5-B2DB-3E8C-9FF0-B83E62125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9AA23-D42D-D7B5-6D91-200BB1738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89FB-2A61-4D2B-B587-A8857ECEA266}" type="datetimeFigureOut">
              <a:rPr lang="en-GB" smtClean="0"/>
              <a:t>11/09/2024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0B70A-0B72-79EA-4687-7F42B8C9D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1A4AB-F62B-F6FB-1386-EDA147386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A865-C82A-44C8-861A-F53FE6AC82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02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FF466-98F5-434B-9598-9FC51C432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27856-CC37-B9FA-44BA-CBA647CAB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431CE-EA28-1DC3-C126-5CC267CEE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89FB-2A61-4D2B-B587-A8857ECEA266}" type="datetimeFigureOut">
              <a:rPr lang="en-GB" smtClean="0"/>
              <a:t>11/09/2024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1FD20-CC59-5F41-AD90-7B241E7D5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41276-DFB0-2953-33CA-4EE5EA3C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A865-C82A-44C8-861A-F53FE6AC82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95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76123-7E6C-5350-CF75-4EA610368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0C1D7-D53E-6111-7820-7DC8EE241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9D3F8B-4B78-0A0F-8F84-E69BBC465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8136B-4232-7A4F-2B02-202707D0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89FB-2A61-4D2B-B587-A8857ECEA266}" type="datetimeFigureOut">
              <a:rPr lang="en-GB" smtClean="0"/>
              <a:t>11/09/2024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4B0F6-6374-424C-DF3D-08D9557DD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A6D8B-8DD6-DEBA-609D-AC7D43F4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A865-C82A-44C8-861A-F53FE6AC82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339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F9AA8-4D98-B802-D9A7-9D4CA43CF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DCD92-E5BB-F123-ADB8-DF4B72385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2668A-9F1C-7C6A-02E9-6E62D37E4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B8E664-4629-240F-6603-11E954B6EE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96A573-9D3D-A2A4-8869-14BA070D2E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2AE1C9-3A11-9BFB-2DE2-721C7B0B0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89FB-2A61-4D2B-B587-A8857ECEA266}" type="datetimeFigureOut">
              <a:rPr lang="en-GB" smtClean="0"/>
              <a:t>11/09/2024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549083-009F-CBE3-F21F-57F49EE98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103C84-6D1F-F89A-B79E-081BE9F4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A865-C82A-44C8-861A-F53FE6AC82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7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180FB-2483-8BA7-C396-578B6600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04C9C-7EB9-3E62-4365-F108528F8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89FB-2A61-4D2B-B587-A8857ECEA266}" type="datetimeFigureOut">
              <a:rPr lang="en-GB" smtClean="0"/>
              <a:t>11/09/2024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F68DD-7E3F-402B-6137-F434CC390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85F61A-F59A-5126-5173-6E8FA172F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A865-C82A-44C8-861A-F53FE6AC82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042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6EC113-1E97-C545-37D3-5661BDEF9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89FB-2A61-4D2B-B587-A8857ECEA266}" type="datetimeFigureOut">
              <a:rPr lang="en-GB" smtClean="0"/>
              <a:t>11/09/2024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85C958-F1DD-E2CE-8827-6DC6F435E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C272B-1DCD-0FB5-0334-26A73CF38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A865-C82A-44C8-861A-F53FE6AC82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5053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6F891-DC54-5266-AE85-6E3DC4730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34563-62AD-C028-AF8A-FB8AFE6B2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DA8DEC-9011-31F3-74A3-AB93A1AE3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57FC9-6C80-113C-06B3-CE9C7AA17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89FB-2A61-4D2B-B587-A8857ECEA266}" type="datetimeFigureOut">
              <a:rPr lang="en-GB" smtClean="0"/>
              <a:t>11/09/2024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DB107-8B55-07EA-E055-970EBFCE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C6A57-56C5-3557-AE88-E2269A3E2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A865-C82A-44C8-861A-F53FE6AC82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9960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E11DE-9061-0608-C56E-0465D1314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6AD746-2FAA-8176-A7CE-7F3BA9E08F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6060A9-F4B9-3679-2C3A-5B540E432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A30CF6-F3FD-39D1-FC2C-DAAFE9E21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89FB-2A61-4D2B-B587-A8857ECEA266}" type="datetimeFigureOut">
              <a:rPr lang="en-GB" smtClean="0"/>
              <a:t>11/09/2024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F7BB2-10EF-9DB4-E08A-918E4107C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E932D0-9C5C-E73A-BAED-AFDDD5E58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A865-C82A-44C8-861A-F53FE6AC82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63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02E3C0-1A4B-B911-834C-F635AADB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6C5E3-3656-513B-8C0A-CCAF1D289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DC083-796F-E9D9-1C2D-E4EF27C5C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6589FB-2A61-4D2B-B587-A8857ECEA266}" type="datetimeFigureOut">
              <a:rPr lang="en-GB" smtClean="0"/>
              <a:t>11/09/2024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520D8-D8F4-2BCA-9487-590D0EA86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51CD6-C4DF-2919-86DB-54965D97E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48A865-C82A-44C8-861A-F53FE6AC82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60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E6EB7-06D0-B940-7572-30C14C260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5806" y="1497723"/>
            <a:ext cx="8339959" cy="4237913"/>
          </a:xfrm>
        </p:spPr>
        <p:txBody>
          <a:bodyPr/>
          <a:lstStyle/>
          <a:p>
            <a:r>
              <a:rPr lang="en-GB" dirty="0"/>
              <a:t>Kettering complementary Therapy Group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00B92C-66C3-7C9D-4C1E-A5A24DE51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0166"/>
            <a:ext cx="3298286" cy="480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507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63188-7D01-EEB7-0C62-E92A3D1B4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7D91F-8EE3-0B13-ED5F-C19258569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3F06E90-C62F-5411-FC0F-47F04D01FDF8}"/>
              </a:ext>
            </a:extLst>
          </p:cNvPr>
          <p:cNvGrpSpPr/>
          <p:nvPr/>
        </p:nvGrpSpPr>
        <p:grpSpPr>
          <a:xfrm>
            <a:off x="189186" y="0"/>
            <a:ext cx="11252287" cy="7200865"/>
            <a:chOff x="0" y="-40"/>
            <a:chExt cx="10691368" cy="754379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39C765-1C61-DCCF-2F46-121CE3E0B67D}"/>
                </a:ext>
              </a:extLst>
            </p:cNvPr>
            <p:cNvSpPr/>
            <p:nvPr/>
          </p:nvSpPr>
          <p:spPr>
            <a:xfrm>
              <a:off x="719328" y="455482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4085D1A-4972-BB53-F648-8165452451D8}"/>
                </a:ext>
              </a:extLst>
            </p:cNvPr>
            <p:cNvSpPr/>
            <p:nvPr/>
          </p:nvSpPr>
          <p:spPr>
            <a:xfrm>
              <a:off x="719328" y="6844091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kern="1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GB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57385FE-5B9B-15D7-8D19-8912E19C5CED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342128" y="67015"/>
              <a:ext cx="5349240" cy="747674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A769B07-5650-6E88-EFDA-8F15119C98FF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-40"/>
              <a:ext cx="5273040" cy="7540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4845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3BDE2-6A5F-236D-3DFC-F21DA9899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83496" cy="707771"/>
          </a:xfrm>
        </p:spPr>
        <p:txBody>
          <a:bodyPr/>
          <a:lstStyle/>
          <a:p>
            <a:r>
              <a:rPr lang="en-GB" dirty="0"/>
              <a:t> Autumn  Plans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AA259-8B7D-CD0C-3845-7605784FD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194816"/>
            <a:ext cx="10622280" cy="4982147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Newlands Centre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Health and information  windows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Health and information hub  and possibly Taster sessions   through October   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supporting Cransley hospice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RushdenLakes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Taster sessions on Friday October   11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Supporting Cransley hospice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                       Christmas Fayres  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information and fund raising at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All Saints  Church  23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November &amp; St Andrews Church  5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&amp; 7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December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58941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11838-9D2F-62AF-5CAF-81FFF41BB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	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Talks &amp; Taster sessions </a:t>
            </a:r>
            <a:br>
              <a:rPr lang="en-GB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 	    available   to any groups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28211-02B1-2540-BA83-F1B139315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 	 </a:t>
            </a:r>
            <a:r>
              <a:rPr lang="en-GB" sz="3200" dirty="0"/>
              <a:t>How  holistic  complementary therapies can help      </a:t>
            </a:r>
          </a:p>
          <a:p>
            <a:pPr marL="0" indent="0">
              <a:buNone/>
            </a:pPr>
            <a:r>
              <a:rPr lang="en-GB" sz="3200" dirty="0"/>
              <a:t>From Aromatherapy to    Indian head massage and Reflexology</a:t>
            </a:r>
          </a:p>
          <a:p>
            <a:pPr marL="0" indent="0">
              <a:buNone/>
            </a:pPr>
            <a:r>
              <a:rPr lang="en-GB" sz="3200" dirty="0"/>
              <a:t>	How  to cope with  problems   such as Stress ,Sleep 					Menopause Pain IBS</a:t>
            </a:r>
          </a:p>
          <a:p>
            <a:pPr marL="0" indent="0">
              <a:buNone/>
            </a:pPr>
            <a:r>
              <a:rPr lang="en-GB" sz="3200" dirty="0"/>
              <a:t> 	Self  help therapies </a:t>
            </a:r>
          </a:p>
          <a:p>
            <a:pPr marL="0" indent="0">
              <a:buNone/>
            </a:pPr>
            <a:r>
              <a:rPr lang="en-GB" sz="3200" dirty="0"/>
              <a:t>                                           Try  Ear reflexology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729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0C0C47-79E9-DE32-0957-239E38F9F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652" y="286239"/>
            <a:ext cx="9138696" cy="628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87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2E660-1E32-9FBA-B893-97685534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56" y="365125"/>
            <a:ext cx="10515600" cy="1325563"/>
          </a:xfrm>
        </p:spPr>
        <p:txBody>
          <a:bodyPr/>
          <a:lstStyle/>
          <a:p>
            <a:r>
              <a:rPr lang="en-GB" b="1" kern="1400" dirty="0">
                <a:solidFill>
                  <a:srgbClr val="FF0000"/>
                </a:solidFill>
                <a:latin typeface="Calibri" panose="020F0502020204030204" pitchFamily="34" charset="0"/>
              </a:rPr>
              <a:t>                 </a:t>
            </a:r>
            <a:r>
              <a:rPr lang="en-GB" b="1" kern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Kctg  monthly  meeting </a:t>
            </a:r>
            <a:b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D94E0-37F3-0D8C-0A19-9E34DCACE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ctr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b="1" kern="140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talks &amp; workshops </a:t>
            </a:r>
            <a:endParaRPr lang="en-GB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b="1" kern="1400" cap="small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15th August    Living proactively  ( how to calm your bully brin ) </a:t>
            </a:r>
            <a:endParaRPr lang="en-GB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b="1" kern="1400" cap="small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Lorraine  Mitchell   </a:t>
            </a:r>
            <a:endParaRPr lang="en-GB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b="1" kern="1400" cap="small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19th September   BEMER Therapy    Edina </a:t>
            </a:r>
            <a:endParaRPr lang="en-GB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b="1" kern="1400" cap="small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 17th October    Edina   Buteyko Breathing </a:t>
            </a:r>
            <a:endParaRPr lang="en-GB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b="1" kern="1400" cap="small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November  21st  ’how to survive the winter with </a:t>
            </a:r>
            <a:endParaRPr lang="en-GB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b="1" kern="1400" cap="small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complementary therapies  ’  Barb    </a:t>
            </a:r>
            <a:endParaRPr lang="en-GB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b="1" kern="1400" cap="small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 December care and share last minute relaxation session </a:t>
            </a:r>
            <a:endParaRPr lang="en-GB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5525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7DE79C03D4544CA67255BA7A87DD59" ma:contentTypeVersion="18" ma:contentTypeDescription="Create a new document." ma:contentTypeScope="" ma:versionID="431a453f99e35f882f1bda9b9e90e43b">
  <xsd:schema xmlns:xsd="http://www.w3.org/2001/XMLSchema" xmlns:xs="http://www.w3.org/2001/XMLSchema" xmlns:p="http://schemas.microsoft.com/office/2006/metadata/properties" xmlns:ns2="8a79b042-d511-46e5-ad15-39d624c98353" xmlns:ns3="51fcad13-9fe1-4b05-83cd-be575274fc3f" targetNamespace="http://schemas.microsoft.com/office/2006/metadata/properties" ma:root="true" ma:fieldsID="efc7fd065944e421841494c57f6435af" ns2:_="" ns3:_="">
    <xsd:import namespace="8a79b042-d511-46e5-ad15-39d624c98353"/>
    <xsd:import namespace="51fcad13-9fe1-4b05-83cd-be575274fc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79b042-d511-46e5-ad15-39d624c983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abcf87a-a517-4603-9977-ea0d869cb4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fcad13-9fe1-4b05-83cd-be575274fc3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63cf0c-22a3-47c5-a813-aad477174df0}" ma:internalName="TaxCatchAll" ma:showField="CatchAllData" ma:web="51fcad13-9fe1-4b05-83cd-be575274fc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1fcad13-9fe1-4b05-83cd-be575274fc3f" xsi:nil="true"/>
    <lcf76f155ced4ddcb4097134ff3c332f xmlns="8a79b042-d511-46e5-ad15-39d624c9835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2CD7DCC-C783-4AB3-BC4A-80456A24DD72}"/>
</file>

<file path=customXml/itemProps2.xml><?xml version="1.0" encoding="utf-8"?>
<ds:datastoreItem xmlns:ds="http://schemas.openxmlformats.org/officeDocument/2006/customXml" ds:itemID="{B6B9F747-1DAA-4A61-B61D-3EB57D78C2FC}"/>
</file>

<file path=customXml/itemProps3.xml><?xml version="1.0" encoding="utf-8"?>
<ds:datastoreItem xmlns:ds="http://schemas.openxmlformats.org/officeDocument/2006/customXml" ds:itemID="{CBEF5259-D4DA-4A16-86B4-217745D585A7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180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Times New Roman</vt:lpstr>
      <vt:lpstr>Office Theme</vt:lpstr>
      <vt:lpstr>Kettering complementary Therapy Group </vt:lpstr>
      <vt:lpstr>PowerPoint Presentation</vt:lpstr>
      <vt:lpstr> Autumn  Plans  </vt:lpstr>
      <vt:lpstr>  Talks &amp; Taster sessions        available   to any groups </vt:lpstr>
      <vt:lpstr>PowerPoint Presentation</vt:lpstr>
      <vt:lpstr>                 Kctg  monthly  meeting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Barb Lewis</dc:creator>
  <cp:lastModifiedBy>Zuzanna  Brzostowska</cp:lastModifiedBy>
  <cp:revision>2</cp:revision>
  <dcterms:created xsi:type="dcterms:W3CDTF">2024-09-11T11:13:52Z</dcterms:created>
  <dcterms:modified xsi:type="dcterms:W3CDTF">2024-09-11T12:10:54Z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0x0101005E7DE79C03D4544CA67255BA7A87DD59</vt:lpwstr>
  </property>
</Properties>
</file>